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64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13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11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7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38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28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24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14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245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29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86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FAEC-DE1B-43CF-864D-D02E5C1CCAB8}" type="datetimeFigureOut">
              <a:rPr lang="pl-PL" smtClean="0"/>
              <a:t>04.05.2017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2F2D-52AB-4D2B-A334-186FB19D33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89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96" y="0"/>
            <a:ext cx="9395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70" y="1468073"/>
            <a:ext cx="7951775" cy="5100868"/>
          </a:xfrm>
        </p:spPr>
      </p:pic>
    </p:spTree>
    <p:extLst>
      <p:ext uri="{BB962C8B-B14F-4D97-AF65-F5344CB8AC3E}">
        <p14:creationId xmlns:p14="http://schemas.microsoft.com/office/powerpoint/2010/main" val="18604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5646" y="365125"/>
            <a:ext cx="10515600" cy="13255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08" y="1325715"/>
            <a:ext cx="7455016" cy="5279088"/>
          </a:xfrm>
        </p:spPr>
      </p:pic>
    </p:spTree>
    <p:extLst>
      <p:ext uri="{BB962C8B-B14F-4D97-AF65-F5344CB8AC3E}">
        <p14:creationId xmlns:p14="http://schemas.microsoft.com/office/powerpoint/2010/main" val="6496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57" y="1350043"/>
            <a:ext cx="7097086" cy="5389659"/>
          </a:xfrm>
        </p:spPr>
      </p:pic>
    </p:spTree>
    <p:extLst>
      <p:ext uri="{BB962C8B-B14F-4D97-AF65-F5344CB8AC3E}">
        <p14:creationId xmlns:p14="http://schemas.microsoft.com/office/powerpoint/2010/main" val="63646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04" y="1374416"/>
            <a:ext cx="6104388" cy="5483584"/>
          </a:xfrm>
        </p:spPr>
      </p:pic>
    </p:spTree>
    <p:extLst>
      <p:ext uri="{BB962C8B-B14F-4D97-AF65-F5344CB8AC3E}">
        <p14:creationId xmlns:p14="http://schemas.microsoft.com/office/powerpoint/2010/main" val="355806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l-PL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Obchody Święta Konstytucji 3 Maja </a:t>
            </a:r>
            <a:endParaRPr lang="pl-PL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0863"/>
            <a:ext cx="10515600" cy="2776756"/>
          </a:xfrm>
        </p:spPr>
      </p:pic>
    </p:spTree>
    <p:extLst>
      <p:ext uri="{BB962C8B-B14F-4D97-AF65-F5344CB8AC3E}">
        <p14:creationId xmlns:p14="http://schemas.microsoft.com/office/powerpoint/2010/main" val="27593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</Words>
  <Application>Microsoft Office PowerPoint</Application>
  <PresentationFormat>Panoramiczny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Obchody Święta Konstytucji 3 Maja </vt:lpstr>
      <vt:lpstr>Obchody Święta Konstytucji 3 Maja </vt:lpstr>
      <vt:lpstr>Obchody Święta Konstytucji 3 Maja </vt:lpstr>
      <vt:lpstr>Obchody Święta Konstytucji 3 Maja </vt:lpstr>
      <vt:lpstr>Obchody Święta Konstytucji 3 Maja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Zablocki</dc:creator>
  <cp:lastModifiedBy>Jacek Zablocki</cp:lastModifiedBy>
  <cp:revision>10</cp:revision>
  <dcterms:created xsi:type="dcterms:W3CDTF">2017-05-02T14:11:41Z</dcterms:created>
  <dcterms:modified xsi:type="dcterms:W3CDTF">2017-05-04T18:42:49Z</dcterms:modified>
</cp:coreProperties>
</file>