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8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4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863D33-7C85-4CD0-B915-D88A9C8D2FE2}" v="420" dt="2019-06-04T07:32:07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ek Zablocki" userId="e901fa037ef9da68" providerId="LiveId" clId="{EC863D33-7C85-4CD0-B915-D88A9C8D2FE2}"/>
    <pc:docChg chg="undo custSel mod addSld delSld modSld sldOrd">
      <pc:chgData name="Jacek Zablocki" userId="e901fa037ef9da68" providerId="LiveId" clId="{EC863D33-7C85-4CD0-B915-D88A9C8D2FE2}" dt="2019-06-04T07:32:07.117" v="614"/>
      <pc:docMkLst>
        <pc:docMk/>
      </pc:docMkLst>
      <pc:sldChg chg="addSp delSp modSp mod setBg addAnim delAnim delDesignElem">
        <pc:chgData name="Jacek Zablocki" userId="e901fa037ef9da68" providerId="LiveId" clId="{EC863D33-7C85-4CD0-B915-D88A9C8D2FE2}" dt="2019-06-04T07:13:20.452" v="159"/>
        <pc:sldMkLst>
          <pc:docMk/>
          <pc:sldMk cId="1278120705" sldId="256"/>
        </pc:sldMkLst>
        <pc:spChg chg="add mod">
          <ac:chgData name="Jacek Zablocki" userId="e901fa037ef9da68" providerId="LiveId" clId="{EC863D33-7C85-4CD0-B915-D88A9C8D2FE2}" dt="2019-06-04T07:12:55.846" v="94" actId="20577"/>
          <ac:spMkLst>
            <pc:docMk/>
            <pc:sldMk cId="1278120705" sldId="256"/>
            <ac:spMk id="5" creationId="{85514228-B321-4860-9885-97D45616A87F}"/>
          </ac:spMkLst>
        </pc:spChg>
        <pc:spChg chg="add del mod">
          <ac:chgData name="Jacek Zablocki" userId="e901fa037ef9da68" providerId="LiveId" clId="{EC863D33-7C85-4CD0-B915-D88A9C8D2FE2}" dt="2019-06-04T07:09:37.516" v="59" actId="11529"/>
          <ac:spMkLst>
            <pc:docMk/>
            <pc:sldMk cId="1278120705" sldId="256"/>
            <ac:spMk id="5" creationId="{EBAD5620-ED0E-482C-95F3-20A8613A32F3}"/>
          </ac:spMkLst>
        </pc:spChg>
        <pc:spChg chg="del mod">
          <ac:chgData name="Jacek Zablocki" userId="e901fa037ef9da68" providerId="LiveId" clId="{EC863D33-7C85-4CD0-B915-D88A9C8D2FE2}" dt="2019-06-04T07:09:47.430" v="70" actId="478"/>
          <ac:spMkLst>
            <pc:docMk/>
            <pc:sldMk cId="1278120705" sldId="256"/>
            <ac:spMk id="6" creationId="{00000000-0000-0000-0000-000000000000}"/>
          </ac:spMkLst>
        </pc:spChg>
        <pc:spChg chg="add del mod">
          <ac:chgData name="Jacek Zablocki" userId="e901fa037ef9da68" providerId="LiveId" clId="{EC863D33-7C85-4CD0-B915-D88A9C8D2FE2}" dt="2019-06-04T07:12:58.430" v="95" actId="478"/>
          <ac:spMkLst>
            <pc:docMk/>
            <pc:sldMk cId="1278120705" sldId="256"/>
            <ac:spMk id="6" creationId="{7EB7A5D6-A489-42EC-9719-926795CF2BE3}"/>
          </ac:spMkLst>
        </pc:spChg>
        <pc:spChg chg="del mod">
          <ac:chgData name="Jacek Zablocki" userId="e901fa037ef9da68" providerId="LiveId" clId="{EC863D33-7C85-4CD0-B915-D88A9C8D2FE2}" dt="2019-06-04T07:06:59.840" v="25" actId="478"/>
          <ac:spMkLst>
            <pc:docMk/>
            <pc:sldMk cId="1278120705" sldId="256"/>
            <ac:spMk id="7" creationId="{00000000-0000-0000-0000-000000000000}"/>
          </ac:spMkLst>
        </pc:spChg>
        <pc:spChg chg="add del mod">
          <ac:chgData name="Jacek Zablocki" userId="e901fa037ef9da68" providerId="LiveId" clId="{EC863D33-7C85-4CD0-B915-D88A9C8D2FE2}" dt="2019-06-04T07:09:50.204" v="71" actId="478"/>
          <ac:spMkLst>
            <pc:docMk/>
            <pc:sldMk cId="1278120705" sldId="256"/>
            <ac:spMk id="9" creationId="{73E0DF4D-F38B-4013-8764-D96A285A6E42}"/>
          </ac:spMkLst>
        </pc:spChg>
        <pc:spChg chg="add del mod">
          <ac:chgData name="Jacek Zablocki" userId="e901fa037ef9da68" providerId="LiveId" clId="{EC863D33-7C85-4CD0-B915-D88A9C8D2FE2}" dt="2019-06-04T07:10:12.370" v="80"/>
          <ac:spMkLst>
            <pc:docMk/>
            <pc:sldMk cId="1278120705" sldId="256"/>
            <ac:spMk id="10" creationId="{0D00277D-8F33-44EF-AFBD-A0E81AB3641C}"/>
          </ac:spMkLst>
        </pc:spChg>
        <pc:spChg chg="add">
          <ac:chgData name="Jacek Zablocki" userId="e901fa037ef9da68" providerId="LiveId" clId="{EC863D33-7C85-4CD0-B915-D88A9C8D2FE2}" dt="2019-06-04T07:12:26.207" v="90" actId="26606"/>
          <ac:spMkLst>
            <pc:docMk/>
            <pc:sldMk cId="1278120705" sldId="256"/>
            <ac:spMk id="11" creationId="{72257994-BD97-4691-8B89-198A6D2BABDC}"/>
          </ac:spMkLst>
        </pc:spChg>
        <pc:spChg chg="add del">
          <ac:chgData name="Jacek Zablocki" userId="e901fa037ef9da68" providerId="LiveId" clId="{EC863D33-7C85-4CD0-B915-D88A9C8D2FE2}" dt="2019-06-04T07:12:12.704" v="89"/>
          <ac:spMkLst>
            <pc:docMk/>
            <pc:sldMk cId="1278120705" sldId="256"/>
            <ac:spMk id="14" creationId="{72257994-BD97-4691-8B89-198A6D2BABDC}"/>
          </ac:spMkLst>
        </pc:spChg>
        <pc:picChg chg="add del mod ord">
          <ac:chgData name="Jacek Zablocki" userId="e901fa037ef9da68" providerId="LiveId" clId="{EC863D33-7C85-4CD0-B915-D88A9C8D2FE2}" dt="2019-06-04T07:12:26.207" v="90" actId="26606"/>
          <ac:picMkLst>
            <pc:docMk/>
            <pc:sldMk cId="1278120705" sldId="256"/>
            <ac:picMk id="3" creationId="{00000000-0000-0000-0000-000000000000}"/>
          </ac:picMkLst>
        </pc:picChg>
        <pc:picChg chg="add del mod ord">
          <ac:chgData name="Jacek Zablocki" userId="e901fa037ef9da68" providerId="LiveId" clId="{EC863D33-7C85-4CD0-B915-D88A9C8D2FE2}" dt="2019-06-04T07:09:51.607" v="72" actId="478"/>
          <ac:picMkLst>
            <pc:docMk/>
            <pc:sldMk cId="1278120705" sldId="256"/>
            <ac:picMk id="4" creationId="{0A155466-3855-4253-9885-A9BDB727CD42}"/>
          </ac:picMkLst>
        </pc:picChg>
        <pc:picChg chg="add mod ord">
          <ac:chgData name="Jacek Zablocki" userId="e901fa037ef9da68" providerId="LiveId" clId="{EC863D33-7C85-4CD0-B915-D88A9C8D2FE2}" dt="2019-06-04T07:12:26.207" v="90" actId="26606"/>
          <ac:picMkLst>
            <pc:docMk/>
            <pc:sldMk cId="1278120705" sldId="256"/>
            <ac:picMk id="4" creationId="{5D8BE225-26B0-44C4-BD25-D230D59C4E1F}"/>
          </ac:picMkLst>
        </pc:picChg>
        <pc:picChg chg="add del">
          <ac:chgData name="Jacek Zablocki" userId="e901fa037ef9da68" providerId="LiveId" clId="{EC863D33-7C85-4CD0-B915-D88A9C8D2FE2}" dt="2019-06-04T07:05:10.916" v="4" actId="26606"/>
          <ac:picMkLst>
            <pc:docMk/>
            <pc:sldMk cId="1278120705" sldId="256"/>
            <ac:picMk id="12" creationId="{D2D2C3D0-D5DB-4464-BB3E-2DF035FDB805}"/>
          </ac:picMkLst>
        </pc:picChg>
      </pc:sldChg>
      <pc:sldChg chg="addSp delSp modSp mod setBg modAnim">
        <pc:chgData name="Jacek Zablocki" userId="e901fa037ef9da68" providerId="LiveId" clId="{EC863D33-7C85-4CD0-B915-D88A9C8D2FE2}" dt="2019-06-04T07:28:22.602" v="595" actId="20577"/>
        <pc:sldMkLst>
          <pc:docMk/>
          <pc:sldMk cId="1860456064" sldId="257"/>
        </pc:sldMkLst>
        <pc:spChg chg="mod ord">
          <ac:chgData name="Jacek Zablocki" userId="e901fa037ef9da68" providerId="LiveId" clId="{EC863D33-7C85-4CD0-B915-D88A9C8D2FE2}" dt="2019-06-04T07:28:22.602" v="595" actId="20577"/>
          <ac:spMkLst>
            <pc:docMk/>
            <pc:sldMk cId="1860456064" sldId="257"/>
            <ac:spMk id="2" creationId="{00000000-0000-0000-0000-000000000000}"/>
          </ac:spMkLst>
        </pc:spChg>
        <pc:spChg chg="add del mod">
          <ac:chgData name="Jacek Zablocki" userId="e901fa037ef9da68" providerId="LiveId" clId="{EC863D33-7C85-4CD0-B915-D88A9C8D2FE2}" dt="2019-06-04T07:14:03.590" v="162"/>
          <ac:spMkLst>
            <pc:docMk/>
            <pc:sldMk cId="1860456064" sldId="257"/>
            <ac:spMk id="4" creationId="{3607D3DB-8ACA-4203-89C6-E8E933A65E5C}"/>
          </ac:spMkLst>
        </pc:spChg>
        <pc:spChg chg="add del mod">
          <ac:chgData name="Jacek Zablocki" userId="e901fa037ef9da68" providerId="LiveId" clId="{EC863D33-7C85-4CD0-B915-D88A9C8D2FE2}" dt="2019-06-04T07:09:32.893" v="52" actId="478"/>
          <ac:spMkLst>
            <pc:docMk/>
            <pc:sldMk cId="1860456064" sldId="257"/>
            <ac:spMk id="4" creationId="{EA132C7E-41EC-4269-9DC5-4E8D7125F71B}"/>
          </ac:spMkLst>
        </pc:spChg>
        <pc:spChg chg="add">
          <ac:chgData name="Jacek Zablocki" userId="e901fa037ef9da68" providerId="LiveId" clId="{EC863D33-7C85-4CD0-B915-D88A9C8D2FE2}" dt="2019-06-04T07:14:16.437" v="165" actId="26606"/>
          <ac:spMkLst>
            <pc:docMk/>
            <pc:sldMk cId="1860456064" sldId="257"/>
            <ac:spMk id="8" creationId="{37C89E4B-3C9F-44B9-8B86-D9E3D112D8EC}"/>
          </ac:spMkLst>
        </pc:spChg>
        <pc:picChg chg="add mod">
          <ac:chgData name="Jacek Zablocki" userId="e901fa037ef9da68" providerId="LiveId" clId="{EC863D33-7C85-4CD0-B915-D88A9C8D2FE2}" dt="2019-06-04T07:14:33.923" v="166" actId="1076"/>
          <ac:picMkLst>
            <pc:docMk/>
            <pc:sldMk cId="1860456064" sldId="257"/>
            <ac:picMk id="6" creationId="{CA0B06D9-390B-499A-8BC4-6B1330EBD260}"/>
          </ac:picMkLst>
        </pc:picChg>
        <pc:picChg chg="add del">
          <ac:chgData name="Jacek Zablocki" userId="e901fa037ef9da68" providerId="LiveId" clId="{EC863D33-7C85-4CD0-B915-D88A9C8D2FE2}" dt="2019-06-04T07:13:31.040" v="161" actId="478"/>
          <ac:picMkLst>
            <pc:docMk/>
            <pc:sldMk cId="1860456064" sldId="257"/>
            <ac:picMk id="7" creationId="{DC6DA80D-3C74-42C4-A5FA-4930D50E514C}"/>
          </ac:picMkLst>
        </pc:picChg>
        <pc:picChg chg="del mod">
          <ac:chgData name="Jacek Zablocki" userId="e901fa037ef9da68" providerId="LiveId" clId="{EC863D33-7C85-4CD0-B915-D88A9C8D2FE2}" dt="2019-06-04T07:13:29.896" v="160" actId="478"/>
          <ac:picMkLst>
            <pc:docMk/>
            <pc:sldMk cId="1860456064" sldId="257"/>
            <ac:picMk id="11" creationId="{1BFF347C-1FB1-46CB-B1A9-5D757EC269EE}"/>
          </ac:picMkLst>
        </pc:picChg>
        <pc:cxnChg chg="add">
          <ac:chgData name="Jacek Zablocki" userId="e901fa037ef9da68" providerId="LiveId" clId="{EC863D33-7C85-4CD0-B915-D88A9C8D2FE2}" dt="2019-06-04T07:14:16.437" v="165" actId="26606"/>
          <ac:cxnSpMkLst>
            <pc:docMk/>
            <pc:sldMk cId="1860456064" sldId="257"/>
            <ac:cxnSpMk id="13" creationId="{AA2EAA10-076F-46BD-8F0F-B9A2FB77A85C}"/>
          </ac:cxnSpMkLst>
        </pc:cxnChg>
        <pc:cxnChg chg="add">
          <ac:chgData name="Jacek Zablocki" userId="e901fa037ef9da68" providerId="LiveId" clId="{EC863D33-7C85-4CD0-B915-D88A9C8D2FE2}" dt="2019-06-04T07:14:16.437" v="165" actId="26606"/>
          <ac:cxnSpMkLst>
            <pc:docMk/>
            <pc:sldMk cId="1860456064" sldId="257"/>
            <ac:cxnSpMk id="15" creationId="{D891E407-403B-4764-86C9-33A56D3BCAA3}"/>
          </ac:cxnSpMkLst>
        </pc:cxnChg>
      </pc:sldChg>
      <pc:sldChg chg="addSp delSp modSp add del mod modTransition setBg modAnim setClrOvrMap">
        <pc:chgData name="Jacek Zablocki" userId="e901fa037ef9da68" providerId="LiveId" clId="{EC863D33-7C85-4CD0-B915-D88A9C8D2FE2}" dt="2019-06-04T07:32:07.117" v="614"/>
        <pc:sldMkLst>
          <pc:docMk/>
          <pc:sldMk cId="636467277" sldId="258"/>
        </pc:sldMkLst>
        <pc:spChg chg="mod">
          <ac:chgData name="Jacek Zablocki" userId="e901fa037ef9da68" providerId="LiveId" clId="{EC863D33-7C85-4CD0-B915-D88A9C8D2FE2}" dt="2019-06-04T07:22:37.029" v="402" actId="20577"/>
          <ac:spMkLst>
            <pc:docMk/>
            <pc:sldMk cId="636467277" sldId="258"/>
            <ac:spMk id="2" creationId="{00000000-0000-0000-0000-000000000000}"/>
          </ac:spMkLst>
        </pc:spChg>
        <pc:spChg chg="add del mod">
          <ac:chgData name="Jacek Zablocki" userId="e901fa037ef9da68" providerId="LiveId" clId="{EC863D33-7C85-4CD0-B915-D88A9C8D2FE2}" dt="2019-06-04T07:18:19.024" v="251" actId="478"/>
          <ac:spMkLst>
            <pc:docMk/>
            <pc:sldMk cId="636467277" sldId="258"/>
            <ac:spMk id="4" creationId="{399B6D3F-7AEC-4A20-A1FA-E3E6596DA7FC}"/>
          </ac:spMkLst>
        </pc:spChg>
        <pc:spChg chg="add del">
          <ac:chgData name="Jacek Zablocki" userId="e901fa037ef9da68" providerId="LiveId" clId="{EC863D33-7C85-4CD0-B915-D88A9C8D2FE2}" dt="2019-06-04T07:21:48.867" v="301" actId="26606"/>
          <ac:spMkLst>
            <pc:docMk/>
            <pc:sldMk cId="636467277" sldId="258"/>
            <ac:spMk id="30" creationId="{823AC064-BC96-4F32-8AE1-B2FD38754823}"/>
          </ac:spMkLst>
        </pc:spChg>
        <pc:spChg chg="add del">
          <ac:chgData name="Jacek Zablocki" userId="e901fa037ef9da68" providerId="LiveId" clId="{EC863D33-7C85-4CD0-B915-D88A9C8D2FE2}" dt="2019-06-04T07:21:49.707" v="303" actId="26606"/>
          <ac:spMkLst>
            <pc:docMk/>
            <pc:sldMk cId="636467277" sldId="258"/>
            <ac:spMk id="34" creationId="{823AC064-BC96-4F32-8AE1-B2FD38754823}"/>
          </ac:spMkLst>
        </pc:spChg>
        <pc:spChg chg="add">
          <ac:chgData name="Jacek Zablocki" userId="e901fa037ef9da68" providerId="LiveId" clId="{EC863D33-7C85-4CD0-B915-D88A9C8D2FE2}" dt="2019-06-04T07:21:54.620" v="306" actId="26606"/>
          <ac:spMkLst>
            <pc:docMk/>
            <pc:sldMk cId="636467277" sldId="258"/>
            <ac:spMk id="40" creationId="{823AC064-BC96-4F32-8AE1-B2FD38754823}"/>
          </ac:spMkLst>
        </pc:spChg>
        <pc:picChg chg="add del mod">
          <ac:chgData name="Jacek Zablocki" userId="e901fa037ef9da68" providerId="LiveId" clId="{EC863D33-7C85-4CD0-B915-D88A9C8D2FE2}" dt="2019-06-04T07:19:55.702" v="282" actId="478"/>
          <ac:picMkLst>
            <pc:docMk/>
            <pc:sldMk cId="636467277" sldId="258"/>
            <ac:picMk id="6" creationId="{F70CB01E-54A1-4E47-846B-1E4166B3FFA8}"/>
          </ac:picMkLst>
        </pc:picChg>
        <pc:picChg chg="del">
          <ac:chgData name="Jacek Zablocki" userId="e901fa037ef9da68" providerId="LiveId" clId="{EC863D33-7C85-4CD0-B915-D88A9C8D2FE2}" dt="2019-06-04T07:18:15.470" v="249" actId="478"/>
          <ac:picMkLst>
            <pc:docMk/>
            <pc:sldMk cId="636467277" sldId="258"/>
            <ac:picMk id="7" creationId="{994BCEE3-5697-41F8-BE96-969E57B0065A}"/>
          </ac:picMkLst>
        </pc:picChg>
        <pc:picChg chg="del">
          <ac:chgData name="Jacek Zablocki" userId="e901fa037ef9da68" providerId="LiveId" clId="{EC863D33-7C85-4CD0-B915-D88A9C8D2FE2}" dt="2019-06-04T07:18:20.654" v="252" actId="478"/>
          <ac:picMkLst>
            <pc:docMk/>
            <pc:sldMk cId="636467277" sldId="258"/>
            <ac:picMk id="9" creationId="{0233B221-D60E-434C-8B45-D153D53A1166}"/>
          </ac:picMkLst>
        </pc:picChg>
        <pc:picChg chg="add del mod">
          <ac:chgData name="Jacek Zablocki" userId="e901fa037ef9da68" providerId="LiveId" clId="{EC863D33-7C85-4CD0-B915-D88A9C8D2FE2}" dt="2019-06-04T07:19:54.516" v="281" actId="478"/>
          <ac:picMkLst>
            <pc:docMk/>
            <pc:sldMk cId="636467277" sldId="258"/>
            <ac:picMk id="10" creationId="{BABF2C74-4930-4C17-A31E-C92028C59329}"/>
          </ac:picMkLst>
        </pc:picChg>
        <pc:picChg chg="del">
          <ac:chgData name="Jacek Zablocki" userId="e901fa037ef9da68" providerId="LiveId" clId="{EC863D33-7C85-4CD0-B915-D88A9C8D2FE2}" dt="2019-06-04T07:18:21.606" v="253" actId="478"/>
          <ac:picMkLst>
            <pc:docMk/>
            <pc:sldMk cId="636467277" sldId="258"/>
            <ac:picMk id="11" creationId="{324DE944-7AB3-4C1B-BD86-6FBFBEE3D243}"/>
          </ac:picMkLst>
        </pc:picChg>
        <pc:picChg chg="del">
          <ac:chgData name="Jacek Zablocki" userId="e901fa037ef9da68" providerId="LiveId" clId="{EC863D33-7C85-4CD0-B915-D88A9C8D2FE2}" dt="2019-06-04T07:18:22.846" v="254" actId="478"/>
          <ac:picMkLst>
            <pc:docMk/>
            <pc:sldMk cId="636467277" sldId="258"/>
            <ac:picMk id="13" creationId="{3D9D3608-2F05-40FB-A3FA-55FEFFDC30F7}"/>
          </ac:picMkLst>
        </pc:picChg>
        <pc:picChg chg="add del mod">
          <ac:chgData name="Jacek Zablocki" userId="e901fa037ef9da68" providerId="LiveId" clId="{EC863D33-7C85-4CD0-B915-D88A9C8D2FE2}" dt="2019-06-04T07:19:15.357" v="271" actId="478"/>
          <ac:picMkLst>
            <pc:docMk/>
            <pc:sldMk cId="636467277" sldId="258"/>
            <ac:picMk id="14" creationId="{F3CAE5C1-4735-407F-BB93-777722810054}"/>
          </ac:picMkLst>
        </pc:picChg>
        <pc:picChg chg="add mod">
          <ac:chgData name="Jacek Zablocki" userId="e901fa037ef9da68" providerId="LiveId" clId="{EC863D33-7C85-4CD0-B915-D88A9C8D2FE2}" dt="2019-06-04T07:21:54.620" v="306" actId="26606"/>
          <ac:picMkLst>
            <pc:docMk/>
            <pc:sldMk cId="636467277" sldId="258"/>
            <ac:picMk id="16" creationId="{3CAA72B2-29D1-4A97-8DD3-48501B82ED17}"/>
          </ac:picMkLst>
        </pc:picChg>
        <pc:picChg chg="del">
          <ac:chgData name="Jacek Zablocki" userId="e901fa037ef9da68" providerId="LiveId" clId="{EC863D33-7C85-4CD0-B915-D88A9C8D2FE2}" dt="2019-06-04T07:20:50.933" v="293" actId="478"/>
          <ac:picMkLst>
            <pc:docMk/>
            <pc:sldMk cId="636467277" sldId="258"/>
            <ac:picMk id="17" creationId="{93DA6A00-71AD-493F-BDD3-85B6F350BE22}"/>
          </ac:picMkLst>
        </pc:picChg>
        <pc:picChg chg="add mod">
          <ac:chgData name="Jacek Zablocki" userId="e901fa037ef9da68" providerId="LiveId" clId="{EC863D33-7C85-4CD0-B915-D88A9C8D2FE2}" dt="2019-06-04T07:21:54.620" v="306" actId="26606"/>
          <ac:picMkLst>
            <pc:docMk/>
            <pc:sldMk cId="636467277" sldId="258"/>
            <ac:picMk id="19" creationId="{9AA7B083-9EAB-42AC-B154-7DC01DC0EC67}"/>
          </ac:picMkLst>
        </pc:picChg>
        <pc:picChg chg="del">
          <ac:chgData name="Jacek Zablocki" userId="e901fa037ef9da68" providerId="LiveId" clId="{EC863D33-7C85-4CD0-B915-D88A9C8D2FE2}" dt="2019-06-04T07:18:26.387" v="257" actId="478"/>
          <ac:picMkLst>
            <pc:docMk/>
            <pc:sldMk cId="636467277" sldId="258"/>
            <ac:picMk id="23" creationId="{4E21DCCA-6255-4AD3-B0D5-1B1FCD0C636A}"/>
          </ac:picMkLst>
        </pc:picChg>
        <pc:picChg chg="del">
          <ac:chgData name="Jacek Zablocki" userId="e901fa037ef9da68" providerId="LiveId" clId="{EC863D33-7C85-4CD0-B915-D88A9C8D2FE2}" dt="2019-06-04T07:18:25.408" v="256" actId="478"/>
          <ac:picMkLst>
            <pc:docMk/>
            <pc:sldMk cId="636467277" sldId="258"/>
            <ac:picMk id="25" creationId="{87A3471A-2D7D-4763-B9BB-AB6D534243A6}"/>
          </ac:picMkLst>
        </pc:picChg>
        <pc:picChg chg="del">
          <ac:chgData name="Jacek Zablocki" userId="e901fa037ef9da68" providerId="LiveId" clId="{EC863D33-7C85-4CD0-B915-D88A9C8D2FE2}" dt="2019-06-04T07:18:24.295" v="255" actId="478"/>
          <ac:picMkLst>
            <pc:docMk/>
            <pc:sldMk cId="636467277" sldId="258"/>
            <ac:picMk id="27" creationId="{B8C58359-503B-4779-9943-58E9D0BD06D5}"/>
          </ac:picMkLst>
        </pc:picChg>
        <pc:picChg chg="del">
          <ac:chgData name="Jacek Zablocki" userId="e901fa037ef9da68" providerId="LiveId" clId="{EC863D33-7C85-4CD0-B915-D88A9C8D2FE2}" dt="2019-06-04T07:20:52.047" v="294" actId="478"/>
          <ac:picMkLst>
            <pc:docMk/>
            <pc:sldMk cId="636467277" sldId="258"/>
            <ac:picMk id="29" creationId="{561C1799-EE95-4984-83F0-442F0FB53F3B}"/>
          </ac:picMkLst>
        </pc:picChg>
        <pc:picChg chg="del">
          <ac:chgData name="Jacek Zablocki" userId="e901fa037ef9da68" providerId="LiveId" clId="{EC863D33-7C85-4CD0-B915-D88A9C8D2FE2}" dt="2019-06-04T07:18:27.287" v="258" actId="478"/>
          <ac:picMkLst>
            <pc:docMk/>
            <pc:sldMk cId="636467277" sldId="258"/>
            <ac:picMk id="32" creationId="{C9A1C3CD-8AAC-40B4-82CF-12DF2B683C79}"/>
          </ac:picMkLst>
        </pc:picChg>
        <pc:cxnChg chg="add del">
          <ac:chgData name="Jacek Zablocki" userId="e901fa037ef9da68" providerId="LiveId" clId="{EC863D33-7C85-4CD0-B915-D88A9C8D2FE2}" dt="2019-06-04T07:21:46.926" v="299" actId="26606"/>
          <ac:cxnSpMkLst>
            <pc:docMk/>
            <pc:sldMk cId="636467277" sldId="258"/>
            <ac:cxnSpMk id="24" creationId="{EBAD6A72-88E8-42F7-88B9-CAF744536BE4}"/>
          </ac:cxnSpMkLst>
        </pc:cxnChg>
        <pc:cxnChg chg="add del">
          <ac:chgData name="Jacek Zablocki" userId="e901fa037ef9da68" providerId="LiveId" clId="{EC863D33-7C85-4CD0-B915-D88A9C8D2FE2}" dt="2019-06-04T07:21:46.926" v="299" actId="26606"/>
          <ac:cxnSpMkLst>
            <pc:docMk/>
            <pc:sldMk cId="636467277" sldId="258"/>
            <ac:cxnSpMk id="26" creationId="{C800968E-0A99-46C4-A9B2-6A63AC66F4B0}"/>
          </ac:cxnSpMkLst>
        </pc:cxnChg>
        <pc:cxnChg chg="add del">
          <ac:chgData name="Jacek Zablocki" userId="e901fa037ef9da68" providerId="LiveId" clId="{EC863D33-7C85-4CD0-B915-D88A9C8D2FE2}" dt="2019-06-04T07:21:48.867" v="301" actId="26606"/>
          <ac:cxnSpMkLst>
            <pc:docMk/>
            <pc:sldMk cId="636467277" sldId="258"/>
            <ac:cxnSpMk id="28" creationId="{DB146403-F3D6-484B-B2ED-97F9565D0370}"/>
          </ac:cxnSpMkLst>
        </pc:cxnChg>
        <pc:cxnChg chg="add del">
          <ac:chgData name="Jacek Zablocki" userId="e901fa037ef9da68" providerId="LiveId" clId="{EC863D33-7C85-4CD0-B915-D88A9C8D2FE2}" dt="2019-06-04T07:21:48.867" v="301" actId="26606"/>
          <ac:cxnSpMkLst>
            <pc:docMk/>
            <pc:sldMk cId="636467277" sldId="258"/>
            <ac:cxnSpMk id="31" creationId="{7E7C77BC-7138-40B1-A15B-20F57A494629}"/>
          </ac:cxnSpMkLst>
        </pc:cxnChg>
        <pc:cxnChg chg="add del">
          <ac:chgData name="Jacek Zablocki" userId="e901fa037ef9da68" providerId="LiveId" clId="{EC863D33-7C85-4CD0-B915-D88A9C8D2FE2}" dt="2019-06-04T07:21:49.707" v="303" actId="26606"/>
          <ac:cxnSpMkLst>
            <pc:docMk/>
            <pc:sldMk cId="636467277" sldId="258"/>
            <ac:cxnSpMk id="33" creationId="{DB146403-F3D6-484B-B2ED-97F9565D0370}"/>
          </ac:cxnSpMkLst>
        </pc:cxnChg>
        <pc:cxnChg chg="add del">
          <ac:chgData name="Jacek Zablocki" userId="e901fa037ef9da68" providerId="LiveId" clId="{EC863D33-7C85-4CD0-B915-D88A9C8D2FE2}" dt="2019-06-04T07:21:49.707" v="303" actId="26606"/>
          <ac:cxnSpMkLst>
            <pc:docMk/>
            <pc:sldMk cId="636467277" sldId="258"/>
            <ac:cxnSpMk id="35" creationId="{7E7C77BC-7138-40B1-A15B-20F57A494629}"/>
          </ac:cxnSpMkLst>
        </pc:cxnChg>
        <pc:cxnChg chg="add del">
          <ac:chgData name="Jacek Zablocki" userId="e901fa037ef9da68" providerId="LiveId" clId="{EC863D33-7C85-4CD0-B915-D88A9C8D2FE2}" dt="2019-06-04T07:21:54.456" v="305" actId="26606"/>
          <ac:cxnSpMkLst>
            <pc:docMk/>
            <pc:sldMk cId="636467277" sldId="258"/>
            <ac:cxnSpMk id="37" creationId="{EBAD6A72-88E8-42F7-88B9-CAF744536BE4}"/>
          </ac:cxnSpMkLst>
        </pc:cxnChg>
        <pc:cxnChg chg="add del">
          <ac:chgData name="Jacek Zablocki" userId="e901fa037ef9da68" providerId="LiveId" clId="{EC863D33-7C85-4CD0-B915-D88A9C8D2FE2}" dt="2019-06-04T07:21:54.456" v="305" actId="26606"/>
          <ac:cxnSpMkLst>
            <pc:docMk/>
            <pc:sldMk cId="636467277" sldId="258"/>
            <ac:cxnSpMk id="38" creationId="{C800968E-0A99-46C4-A9B2-6A63AC66F4B0}"/>
          </ac:cxnSpMkLst>
        </pc:cxnChg>
        <pc:cxnChg chg="add">
          <ac:chgData name="Jacek Zablocki" userId="e901fa037ef9da68" providerId="LiveId" clId="{EC863D33-7C85-4CD0-B915-D88A9C8D2FE2}" dt="2019-06-04T07:21:54.620" v="306" actId="26606"/>
          <ac:cxnSpMkLst>
            <pc:docMk/>
            <pc:sldMk cId="636467277" sldId="258"/>
            <ac:cxnSpMk id="41" creationId="{7E7C77BC-7138-40B1-A15B-20F57A494629}"/>
          </ac:cxnSpMkLst>
        </pc:cxnChg>
        <pc:cxnChg chg="add">
          <ac:chgData name="Jacek Zablocki" userId="e901fa037ef9da68" providerId="LiveId" clId="{EC863D33-7C85-4CD0-B915-D88A9C8D2FE2}" dt="2019-06-04T07:21:54.620" v="306" actId="26606"/>
          <ac:cxnSpMkLst>
            <pc:docMk/>
            <pc:sldMk cId="636467277" sldId="258"/>
            <ac:cxnSpMk id="42" creationId="{DB146403-F3D6-484B-B2ED-97F9565D0370}"/>
          </ac:cxnSpMkLst>
        </pc:cxnChg>
      </pc:sldChg>
      <pc:sldChg chg="del">
        <pc:chgData name="Jacek Zablocki" userId="e901fa037ef9da68" providerId="LiveId" clId="{EC863D33-7C85-4CD0-B915-D88A9C8D2FE2}" dt="2019-06-04T07:20:42.967" v="288" actId="2696"/>
        <pc:sldMkLst>
          <pc:docMk/>
          <pc:sldMk cId="2759342808" sldId="259"/>
        </pc:sldMkLst>
      </pc:sldChg>
      <pc:sldChg chg="addSp delSp modSp mod setBg modAnim">
        <pc:chgData name="Jacek Zablocki" userId="e901fa037ef9da68" providerId="LiveId" clId="{EC863D33-7C85-4CD0-B915-D88A9C8D2FE2}" dt="2019-06-04T07:17:59.168" v="248" actId="20577"/>
        <pc:sldMkLst>
          <pc:docMk/>
          <pc:sldMk cId="649659135" sldId="260"/>
        </pc:sldMkLst>
        <pc:spChg chg="mod">
          <ac:chgData name="Jacek Zablocki" userId="e901fa037ef9da68" providerId="LiveId" clId="{EC863D33-7C85-4CD0-B915-D88A9C8D2FE2}" dt="2019-06-04T07:17:59.168" v="248" actId="20577"/>
          <ac:spMkLst>
            <pc:docMk/>
            <pc:sldMk cId="649659135" sldId="260"/>
            <ac:spMk id="2" creationId="{00000000-0000-0000-0000-000000000000}"/>
          </ac:spMkLst>
        </pc:spChg>
        <pc:spChg chg="add del mod">
          <ac:chgData name="Jacek Zablocki" userId="e901fa037ef9da68" providerId="LiveId" clId="{EC863D33-7C85-4CD0-B915-D88A9C8D2FE2}" dt="2019-06-04T07:15:03.080" v="190" actId="478"/>
          <ac:spMkLst>
            <pc:docMk/>
            <pc:sldMk cId="649659135" sldId="260"/>
            <ac:spMk id="4" creationId="{3D27744A-C90F-422B-BC8B-6888FC0F39E6}"/>
          </ac:spMkLst>
        </pc:spChg>
        <pc:spChg chg="add">
          <ac:chgData name="Jacek Zablocki" userId="e901fa037ef9da68" providerId="LiveId" clId="{EC863D33-7C85-4CD0-B915-D88A9C8D2FE2}" dt="2019-06-04T07:17:45.488" v="199" actId="26606"/>
          <ac:spMkLst>
            <pc:docMk/>
            <pc:sldMk cId="649659135" sldId="260"/>
            <ac:spMk id="22" creationId="{247AB924-1B87-43FC-B7C7-B112D5C51A0E}"/>
          </ac:spMkLst>
        </pc:spChg>
        <pc:picChg chg="del">
          <ac:chgData name="Jacek Zablocki" userId="e901fa037ef9da68" providerId="LiveId" clId="{EC863D33-7C85-4CD0-B915-D88A9C8D2FE2}" dt="2019-06-04T07:14:52.158" v="189" actId="478"/>
          <ac:picMkLst>
            <pc:docMk/>
            <pc:sldMk cId="649659135" sldId="260"/>
            <ac:picMk id="7" creationId="{5C635D94-5AAD-4B1E-B2FD-CC9ADE6028DE}"/>
          </ac:picMkLst>
        </pc:picChg>
        <pc:picChg chg="del">
          <ac:chgData name="Jacek Zablocki" userId="e901fa037ef9da68" providerId="LiveId" clId="{EC863D33-7C85-4CD0-B915-D88A9C8D2FE2}" dt="2019-06-04T07:15:05.470" v="192" actId="478"/>
          <ac:picMkLst>
            <pc:docMk/>
            <pc:sldMk cId="649659135" sldId="260"/>
            <ac:picMk id="9" creationId="{5928520A-5955-46A8-A627-2C5AA7046A9B}"/>
          </ac:picMkLst>
        </pc:picChg>
        <pc:picChg chg="del">
          <ac:chgData name="Jacek Zablocki" userId="e901fa037ef9da68" providerId="LiveId" clId="{EC863D33-7C85-4CD0-B915-D88A9C8D2FE2}" dt="2019-06-04T07:15:04.398" v="191" actId="478"/>
          <ac:picMkLst>
            <pc:docMk/>
            <pc:sldMk cId="649659135" sldId="260"/>
            <ac:picMk id="10" creationId="{036CDF29-6B81-4C76-9AFC-9EA1868AE613}"/>
          </ac:picMkLst>
        </pc:picChg>
        <pc:picChg chg="add mod ord">
          <ac:chgData name="Jacek Zablocki" userId="e901fa037ef9da68" providerId="LiveId" clId="{EC863D33-7C85-4CD0-B915-D88A9C8D2FE2}" dt="2019-06-04T07:17:45.488" v="199" actId="26606"/>
          <ac:picMkLst>
            <pc:docMk/>
            <pc:sldMk cId="649659135" sldId="260"/>
            <ac:picMk id="11" creationId="{7C3ECCB8-043D-4340-86A5-0314FAB59C29}"/>
          </ac:picMkLst>
        </pc:picChg>
        <pc:picChg chg="add mod ord">
          <ac:chgData name="Jacek Zablocki" userId="e901fa037ef9da68" providerId="LiveId" clId="{EC863D33-7C85-4CD0-B915-D88A9C8D2FE2}" dt="2019-06-04T07:17:45.488" v="199" actId="26606"/>
          <ac:picMkLst>
            <pc:docMk/>
            <pc:sldMk cId="649659135" sldId="260"/>
            <ac:picMk id="13" creationId="{D43829B4-C37F-434A-9FE4-CA22EDC4BCDB}"/>
          </ac:picMkLst>
        </pc:picChg>
        <pc:picChg chg="add mod">
          <ac:chgData name="Jacek Zablocki" userId="e901fa037ef9da68" providerId="LiveId" clId="{EC863D33-7C85-4CD0-B915-D88A9C8D2FE2}" dt="2019-06-04T07:17:45.488" v="199" actId="26606"/>
          <ac:picMkLst>
            <pc:docMk/>
            <pc:sldMk cId="649659135" sldId="260"/>
            <ac:picMk id="15" creationId="{16D00916-417D-41F9-9004-4E92F6FC0D87}"/>
          </ac:picMkLst>
        </pc:picChg>
        <pc:cxnChg chg="add del">
          <ac:chgData name="Jacek Zablocki" userId="e901fa037ef9da68" providerId="LiveId" clId="{EC863D33-7C85-4CD0-B915-D88A9C8D2FE2}" dt="2019-06-04T07:17:45.393" v="198" actId="26606"/>
          <ac:cxnSpMkLst>
            <pc:docMk/>
            <pc:sldMk cId="649659135" sldId="260"/>
            <ac:cxnSpMk id="20" creationId="{8104B500-9EAF-4B67-BAED-5982B5D7BF68}"/>
          </ac:cxnSpMkLst>
        </pc:cxnChg>
        <pc:cxnChg chg="add">
          <ac:chgData name="Jacek Zablocki" userId="e901fa037ef9da68" providerId="LiveId" clId="{EC863D33-7C85-4CD0-B915-D88A9C8D2FE2}" dt="2019-06-04T07:17:45.488" v="199" actId="26606"/>
          <ac:cxnSpMkLst>
            <pc:docMk/>
            <pc:sldMk cId="649659135" sldId="260"/>
            <ac:cxnSpMk id="23" creationId="{99AE2756-0FC4-4155-83E7-58AAAB63E757}"/>
          </ac:cxnSpMkLst>
        </pc:cxnChg>
        <pc:cxnChg chg="add">
          <ac:chgData name="Jacek Zablocki" userId="e901fa037ef9da68" providerId="LiveId" clId="{EC863D33-7C85-4CD0-B915-D88A9C8D2FE2}" dt="2019-06-04T07:17:45.488" v="199" actId="26606"/>
          <ac:cxnSpMkLst>
            <pc:docMk/>
            <pc:sldMk cId="649659135" sldId="260"/>
            <ac:cxnSpMk id="24" creationId="{818DC98F-4057-4645-B948-F604F39A9CFE}"/>
          </ac:cxnSpMkLst>
        </pc:cxnChg>
        <pc:cxnChg chg="add">
          <ac:chgData name="Jacek Zablocki" userId="e901fa037ef9da68" providerId="LiveId" clId="{EC863D33-7C85-4CD0-B915-D88A9C8D2FE2}" dt="2019-06-04T07:17:45.488" v="199" actId="26606"/>
          <ac:cxnSpMkLst>
            <pc:docMk/>
            <pc:sldMk cId="649659135" sldId="260"/>
            <ac:cxnSpMk id="26" creationId="{DAD2B705-4A9B-408D-AA80-4F41045E09DE}"/>
          </ac:cxnSpMkLst>
        </pc:cxnChg>
      </pc:sldChg>
      <pc:sldChg chg="del">
        <pc:chgData name="Jacek Zablocki" userId="e901fa037ef9da68" providerId="LiveId" clId="{EC863D33-7C85-4CD0-B915-D88A9C8D2FE2}" dt="2019-06-04T07:20:41.999" v="287" actId="2696"/>
        <pc:sldMkLst>
          <pc:docMk/>
          <pc:sldMk cId="3558065243" sldId="261"/>
        </pc:sldMkLst>
      </pc:sldChg>
      <pc:sldChg chg="addSp delSp modSp add ord modTransition">
        <pc:chgData name="Jacek Zablocki" userId="e901fa037ef9da68" providerId="LiveId" clId="{EC863D33-7C85-4CD0-B915-D88A9C8D2FE2}" dt="2019-06-04T07:31:50.472" v="612"/>
        <pc:sldMkLst>
          <pc:docMk/>
          <pc:sldMk cId="4181579150" sldId="261"/>
        </pc:sldMkLst>
        <pc:spChg chg="del">
          <ac:chgData name="Jacek Zablocki" userId="e901fa037ef9da68" providerId="LiveId" clId="{EC863D33-7C85-4CD0-B915-D88A9C8D2FE2}" dt="2019-06-04T07:22:50.543" v="404" actId="478"/>
          <ac:spMkLst>
            <pc:docMk/>
            <pc:sldMk cId="4181579150" sldId="261"/>
            <ac:spMk id="2" creationId="{6F32EA05-3FB2-4118-BC07-6364AAA1A673}"/>
          </ac:spMkLst>
        </pc:spChg>
        <pc:spChg chg="del">
          <ac:chgData name="Jacek Zablocki" userId="e901fa037ef9da68" providerId="LiveId" clId="{EC863D33-7C85-4CD0-B915-D88A9C8D2FE2}" dt="2019-06-04T07:22:52.709" v="405" actId="478"/>
          <ac:spMkLst>
            <pc:docMk/>
            <pc:sldMk cId="4181579150" sldId="261"/>
            <ac:spMk id="3" creationId="{6D674B5B-6F3A-4403-A288-18CEAE134F76}"/>
          </ac:spMkLst>
        </pc:spChg>
        <pc:picChg chg="add mod">
          <ac:chgData name="Jacek Zablocki" userId="e901fa037ef9da68" providerId="LiveId" clId="{EC863D33-7C85-4CD0-B915-D88A9C8D2FE2}" dt="2019-06-04T07:24:36.073" v="437" actId="1076"/>
          <ac:picMkLst>
            <pc:docMk/>
            <pc:sldMk cId="4181579150" sldId="261"/>
            <ac:picMk id="5" creationId="{5A64DDE8-43E4-48D3-B647-F97DADA6916C}"/>
          </ac:picMkLst>
        </pc:picChg>
        <pc:picChg chg="add del mod">
          <ac:chgData name="Jacek Zablocki" userId="e901fa037ef9da68" providerId="LiveId" clId="{EC863D33-7C85-4CD0-B915-D88A9C8D2FE2}" dt="2019-06-04T07:24:10.345" v="425"/>
          <ac:picMkLst>
            <pc:docMk/>
            <pc:sldMk cId="4181579150" sldId="261"/>
            <ac:picMk id="7" creationId="{F92131D7-1B79-4E06-A9B2-DDE5D278CE65}"/>
          </ac:picMkLst>
        </pc:picChg>
        <pc:picChg chg="add mod">
          <ac:chgData name="Jacek Zablocki" userId="e901fa037ef9da68" providerId="LiveId" clId="{EC863D33-7C85-4CD0-B915-D88A9C8D2FE2}" dt="2019-06-04T07:24:38.020" v="438" actId="1076"/>
          <ac:picMkLst>
            <pc:docMk/>
            <pc:sldMk cId="4181579150" sldId="261"/>
            <ac:picMk id="9" creationId="{EB29E3E6-BC41-4C3E-9438-562B63307019}"/>
          </ac:picMkLst>
        </pc:picChg>
        <pc:picChg chg="add mod">
          <ac:chgData name="Jacek Zablocki" userId="e901fa037ef9da68" providerId="LiveId" clId="{EC863D33-7C85-4CD0-B915-D88A9C8D2FE2}" dt="2019-06-04T07:24:39.878" v="439" actId="1076"/>
          <ac:picMkLst>
            <pc:docMk/>
            <pc:sldMk cId="4181579150" sldId="261"/>
            <ac:picMk id="11" creationId="{979BACF2-3F70-4653-B831-9350347EB1AD}"/>
          </ac:picMkLst>
        </pc:picChg>
        <pc:picChg chg="add del mod">
          <ac:chgData name="Jacek Zablocki" userId="e901fa037ef9da68" providerId="LiveId" clId="{EC863D33-7C85-4CD0-B915-D88A9C8D2FE2}" dt="2019-06-04T07:23:55.859" v="420"/>
          <ac:picMkLst>
            <pc:docMk/>
            <pc:sldMk cId="4181579150" sldId="261"/>
            <ac:picMk id="13" creationId="{5DC33BDB-DC24-4CE3-81CD-8091962B7A60}"/>
          </ac:picMkLst>
        </pc:picChg>
        <pc:picChg chg="add del mod">
          <ac:chgData name="Jacek Zablocki" userId="e901fa037ef9da68" providerId="LiveId" clId="{EC863D33-7C85-4CD0-B915-D88A9C8D2FE2}" dt="2019-06-04T07:23:51.904" v="418"/>
          <ac:picMkLst>
            <pc:docMk/>
            <pc:sldMk cId="4181579150" sldId="261"/>
            <ac:picMk id="15" creationId="{90E0F3C6-106E-4C18-A670-50D1117D9140}"/>
          </ac:picMkLst>
        </pc:picChg>
      </pc:sldChg>
      <pc:sldChg chg="addSp delSp modSp add mod ord modTransition setBg">
        <pc:chgData name="Jacek Zablocki" userId="e901fa037ef9da68" providerId="LiveId" clId="{EC863D33-7C85-4CD0-B915-D88A9C8D2FE2}" dt="2019-06-04T07:31:58.564" v="613"/>
        <pc:sldMkLst>
          <pc:docMk/>
          <pc:sldMk cId="1522701865" sldId="262"/>
        </pc:sldMkLst>
        <pc:spChg chg="del">
          <ac:chgData name="Jacek Zablocki" userId="e901fa037ef9da68" providerId="LiveId" clId="{EC863D33-7C85-4CD0-B915-D88A9C8D2FE2}" dt="2019-06-04T07:24:59.285" v="444" actId="478"/>
          <ac:spMkLst>
            <pc:docMk/>
            <pc:sldMk cId="1522701865" sldId="262"/>
            <ac:spMk id="2" creationId="{D8840C48-5F6F-4FF2-AF90-9758384758C9}"/>
          </ac:spMkLst>
        </pc:spChg>
        <pc:spChg chg="del">
          <ac:chgData name="Jacek Zablocki" userId="e901fa037ef9da68" providerId="LiveId" clId="{EC863D33-7C85-4CD0-B915-D88A9C8D2FE2}" dt="2019-06-04T07:23:57.794" v="421"/>
          <ac:spMkLst>
            <pc:docMk/>
            <pc:sldMk cId="1522701865" sldId="262"/>
            <ac:spMk id="3" creationId="{E71EABD0-B40F-4DF3-9C5C-D575C09E2510}"/>
          </ac:spMkLst>
        </pc:spChg>
        <pc:spChg chg="add del mod">
          <ac:chgData name="Jacek Zablocki" userId="e901fa037ef9da68" providerId="LiveId" clId="{EC863D33-7C85-4CD0-B915-D88A9C8D2FE2}" dt="2019-06-04T07:30:51.271" v="602"/>
          <ac:spMkLst>
            <pc:docMk/>
            <pc:sldMk cId="1522701865" sldId="262"/>
            <ac:spMk id="12" creationId="{DEF9BD74-FD03-430D-AB15-FD1AB3F65D7D}"/>
          </ac:spMkLst>
        </pc:spChg>
        <pc:picChg chg="add del mod">
          <ac:chgData name="Jacek Zablocki" userId="e901fa037ef9da68" providerId="LiveId" clId="{EC863D33-7C85-4CD0-B915-D88A9C8D2FE2}" dt="2019-06-04T07:30:16.583" v="599" actId="478"/>
          <ac:picMkLst>
            <pc:docMk/>
            <pc:sldMk cId="1522701865" sldId="262"/>
            <ac:picMk id="4" creationId="{9CABF954-4A44-4829-AE4D-790A603829B2}"/>
          </ac:picMkLst>
        </pc:picChg>
        <pc:picChg chg="add del mod ord">
          <ac:chgData name="Jacek Zablocki" userId="e901fa037ef9da68" providerId="LiveId" clId="{EC863D33-7C85-4CD0-B915-D88A9C8D2FE2}" dt="2019-06-04T07:30:20.189" v="601" actId="478"/>
          <ac:picMkLst>
            <pc:docMk/>
            <pc:sldMk cId="1522701865" sldId="262"/>
            <ac:picMk id="5" creationId="{27CE22CE-B24C-48B6-B381-F14050BA18E6}"/>
          </ac:picMkLst>
        </pc:picChg>
        <pc:picChg chg="add del mod">
          <ac:chgData name="Jacek Zablocki" userId="e901fa037ef9da68" providerId="LiveId" clId="{EC863D33-7C85-4CD0-B915-D88A9C8D2FE2}" dt="2019-06-04T07:25:11.822" v="449" actId="478"/>
          <ac:picMkLst>
            <pc:docMk/>
            <pc:sldMk cId="1522701865" sldId="262"/>
            <ac:picMk id="6" creationId="{C975FB91-9D6A-4030-A262-E9FAC8D5339F}"/>
          </ac:picMkLst>
        </pc:picChg>
        <pc:picChg chg="add del mod">
          <ac:chgData name="Jacek Zablocki" userId="e901fa037ef9da68" providerId="LiveId" clId="{EC863D33-7C85-4CD0-B915-D88A9C8D2FE2}" dt="2019-06-04T07:25:21.405" v="452" actId="478"/>
          <ac:picMkLst>
            <pc:docMk/>
            <pc:sldMk cId="1522701865" sldId="262"/>
            <ac:picMk id="8" creationId="{AAAD4D6B-0250-4882-86AD-DBA7FA126A89}"/>
          </ac:picMkLst>
        </pc:picChg>
        <pc:picChg chg="add del mod">
          <ac:chgData name="Jacek Zablocki" userId="e901fa037ef9da68" providerId="LiveId" clId="{EC863D33-7C85-4CD0-B915-D88A9C8D2FE2}" dt="2019-06-04T07:30:19.013" v="600" actId="478"/>
          <ac:picMkLst>
            <pc:docMk/>
            <pc:sldMk cId="1522701865" sldId="262"/>
            <ac:picMk id="10" creationId="{70BBCC31-6254-449D-A0A3-221D3D32FF7F}"/>
          </ac:picMkLst>
        </pc:picChg>
        <pc:picChg chg="add mod">
          <ac:chgData name="Jacek Zablocki" userId="e901fa037ef9da68" providerId="LiveId" clId="{EC863D33-7C85-4CD0-B915-D88A9C8D2FE2}" dt="2019-06-04T07:31:26.871" v="611" actId="1076"/>
          <ac:picMkLst>
            <pc:docMk/>
            <pc:sldMk cId="1522701865" sldId="262"/>
            <ac:picMk id="14" creationId="{7C9B4DC3-4FD6-4BD1-A5A3-6B944EA3BCF7}"/>
          </ac:picMkLst>
        </pc:picChg>
        <pc:picChg chg="add mod">
          <ac:chgData name="Jacek Zablocki" userId="e901fa037ef9da68" providerId="LiveId" clId="{EC863D33-7C85-4CD0-B915-D88A9C8D2FE2}" dt="2019-06-04T07:31:20.753" v="609" actId="1076"/>
          <ac:picMkLst>
            <pc:docMk/>
            <pc:sldMk cId="1522701865" sldId="262"/>
            <ac:picMk id="16" creationId="{5EF87AE4-FFD9-4770-A62E-96DF80E33CA2}"/>
          </ac:picMkLst>
        </pc:picChg>
        <pc:picChg chg="add mod">
          <ac:chgData name="Jacek Zablocki" userId="e901fa037ef9da68" providerId="LiveId" clId="{EC863D33-7C85-4CD0-B915-D88A9C8D2FE2}" dt="2019-06-04T07:31:15.180" v="607" actId="1076"/>
          <ac:picMkLst>
            <pc:docMk/>
            <pc:sldMk cId="1522701865" sldId="262"/>
            <ac:picMk id="18" creationId="{0EF50212-5696-4CE7-AC48-6C1D3E173A53}"/>
          </ac:picMkLst>
        </pc:picChg>
      </pc:sldChg>
      <pc:sldChg chg="del">
        <pc:chgData name="Jacek Zablocki" userId="e901fa037ef9da68" providerId="LiveId" clId="{EC863D33-7C85-4CD0-B915-D88A9C8D2FE2}" dt="2019-06-04T07:20:47.477" v="291" actId="2696"/>
        <pc:sldMkLst>
          <pc:docMk/>
          <pc:sldMk cId="3996027062" sldId="262"/>
        </pc:sldMkLst>
      </pc:sldChg>
      <pc:sldChg chg="del">
        <pc:chgData name="Jacek Zablocki" userId="e901fa037ef9da68" providerId="LiveId" clId="{EC863D33-7C85-4CD0-B915-D88A9C8D2FE2}" dt="2019-06-04T07:20:48.854" v="292" actId="2696"/>
        <pc:sldMkLst>
          <pc:docMk/>
          <pc:sldMk cId="3422639127" sldId="263"/>
        </pc:sldMkLst>
      </pc:sldChg>
    </pc:docChg>
  </pc:docChgLst>
  <pc:docChgLst>
    <pc:chgData name="Jacek Zablocki" userId="e901fa037ef9da68" providerId="LiveId" clId="{DD9A4038-32C2-4B61-9D22-37C4D076FC4A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FAEC-DE1B-43CF-864D-D02E5C1CCAB8}" type="datetimeFigureOut">
              <a:rPr lang="pl-PL" smtClean="0"/>
              <a:pPr/>
              <a:t>04.06.2019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2D-52AB-4D2B-A334-186FB19D33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864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FAEC-DE1B-43CF-864D-D02E5C1CCAB8}" type="datetimeFigureOut">
              <a:rPr lang="pl-PL" smtClean="0"/>
              <a:pPr/>
              <a:t>04.06.2019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2D-52AB-4D2B-A334-186FB19D33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813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FAEC-DE1B-43CF-864D-D02E5C1CCAB8}" type="datetimeFigureOut">
              <a:rPr lang="pl-PL" smtClean="0"/>
              <a:pPr/>
              <a:t>04.06.2019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2D-52AB-4D2B-A334-186FB19D33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511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FAEC-DE1B-43CF-864D-D02E5C1CCAB8}" type="datetimeFigureOut">
              <a:rPr lang="pl-PL" smtClean="0"/>
              <a:pPr/>
              <a:t>04.06.2019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2D-52AB-4D2B-A334-186FB19D33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070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FAEC-DE1B-43CF-864D-D02E5C1CCAB8}" type="datetimeFigureOut">
              <a:rPr lang="pl-PL" smtClean="0"/>
              <a:pPr/>
              <a:t>04.06.2019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2D-52AB-4D2B-A334-186FB19D33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6383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FAEC-DE1B-43CF-864D-D02E5C1CCAB8}" type="datetimeFigureOut">
              <a:rPr lang="pl-PL" smtClean="0"/>
              <a:pPr/>
              <a:t>04.06.2019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2D-52AB-4D2B-A334-186FB19D33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928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FAEC-DE1B-43CF-864D-D02E5C1CCAB8}" type="datetimeFigureOut">
              <a:rPr lang="pl-PL" smtClean="0"/>
              <a:pPr/>
              <a:t>04.06.2019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2D-52AB-4D2B-A334-186FB19D33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124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FAEC-DE1B-43CF-864D-D02E5C1CCAB8}" type="datetimeFigureOut">
              <a:rPr lang="pl-PL" smtClean="0"/>
              <a:pPr/>
              <a:t>04.06.2019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2D-52AB-4D2B-A334-186FB19D33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014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FAEC-DE1B-43CF-864D-D02E5C1CCAB8}" type="datetimeFigureOut">
              <a:rPr lang="pl-PL" smtClean="0"/>
              <a:pPr/>
              <a:t>04.06.2019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2D-52AB-4D2B-A334-186FB19D33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245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FAEC-DE1B-43CF-864D-D02E5C1CCAB8}" type="datetimeFigureOut">
              <a:rPr lang="pl-PL" smtClean="0"/>
              <a:pPr/>
              <a:t>04.06.2019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2D-52AB-4D2B-A334-186FB19D33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0297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FAEC-DE1B-43CF-864D-D02E5C1CCAB8}" type="datetimeFigureOut">
              <a:rPr lang="pl-PL" smtClean="0"/>
              <a:pPr/>
              <a:t>04.06.2019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2F2D-52AB-4D2B-A334-186FB19D33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886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AFAEC-DE1B-43CF-864D-D02E5C1CCAB8}" type="datetimeFigureOut">
              <a:rPr lang="pl-PL" smtClean="0"/>
              <a:pPr/>
              <a:t>04.06.2019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42F2D-52AB-4D2B-A334-186FB19D33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189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85514228-B321-4860-9885-97D45616A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anchor="ctr">
            <a:normAutofit fontScale="90000"/>
          </a:bodyPr>
          <a:lstStyle/>
          <a:p>
            <a:br>
              <a:rPr lang="pl-PL" sz="3600" u="sng" dirty="0"/>
            </a:br>
            <a:r>
              <a:rPr lang="pl-PL" sz="3600" u="sng" dirty="0"/>
              <a:t>„EUROPO JESTEŚMY Z TOBĄ. 15 lat w Unii Europejskiej w Barwach Biało-Czerwonych”</a:t>
            </a:r>
            <a:br>
              <a:rPr lang="pl-PL" dirty="0"/>
            </a:br>
            <a:endParaRPr lang="pl-PL" sz="4000" dirty="0">
              <a:solidFill>
                <a:srgbClr val="40404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23" y="468977"/>
            <a:ext cx="4718754" cy="353906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D8BE225-26B0-44C4-BD25-D230D59C4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8" y="469603"/>
            <a:ext cx="5316388" cy="35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20705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Obraz zawierający wewnątrz, stół, podłoże&#10;&#10;Opis wygenerowany automatycznie">
            <a:extLst>
              <a:ext uri="{FF2B5EF4-FFF2-40B4-BE49-F238E27FC236}">
                <a16:creationId xmlns:a16="http://schemas.microsoft.com/office/drawing/2014/main" id="{1D1CC268-DCC9-4492-914E-0461061A5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Wszyscy</a:t>
            </a:r>
            <a:r>
              <a:rPr lang="en-US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razem</a:t>
            </a:r>
            <a:r>
              <a:rPr lang="en-US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w </a:t>
            </a:r>
            <a:r>
              <a:rPr lang="en-US" sz="36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barwach</a:t>
            </a:r>
            <a:r>
              <a:rPr lang="en-US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biało-czerwonych</a:t>
            </a:r>
            <a:endParaRPr lang="en-US" sz="36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45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000">
        <p14:reveal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</a:rPr>
              <a:t>Udekorowaliśmy drzwi sal lekcyjnych</a:t>
            </a:r>
            <a:endParaRPr lang="en-US" sz="5400" b="1" dirty="0">
              <a:solidFill>
                <a:srgbClr val="FFFFFF"/>
              </a:solidFill>
            </a:endParaRPr>
          </a:p>
        </p:txBody>
      </p:sp>
      <p:pic>
        <p:nvPicPr>
          <p:cNvPr id="8" name="Obraz 7" descr="Obraz zawierający kontener&#10;&#10;Opis wygenerowany automatycznie">
            <a:extLst>
              <a:ext uri="{FF2B5EF4-FFF2-40B4-BE49-F238E27FC236}">
                <a16:creationId xmlns:a16="http://schemas.microsoft.com/office/drawing/2014/main" id="{9624F5C2-21B1-4140-8906-FF993CA71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39" y="307731"/>
            <a:ext cx="2348611" cy="3997637"/>
          </a:xfrm>
          <a:prstGeom prst="rect">
            <a:avLst/>
          </a:prstGeom>
        </p:spPr>
      </p:pic>
      <p:pic>
        <p:nvPicPr>
          <p:cNvPr id="6" name="Obraz 5" descr="Obraz zawierający budynek&#10;&#10;Opis wygenerowany automatycznie">
            <a:extLst>
              <a:ext uri="{FF2B5EF4-FFF2-40B4-BE49-F238E27FC236}">
                <a16:creationId xmlns:a16="http://schemas.microsoft.com/office/drawing/2014/main" id="{0DDBF5D5-8C7A-4F1C-9222-0AB1C5C5B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366818"/>
            <a:ext cx="3433324" cy="387946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 descr="Obraz zawierający szafka, kontener, pudełko, lodówka&#10;&#10;Opis wygenerowany automatycznie">
            <a:extLst>
              <a:ext uri="{FF2B5EF4-FFF2-40B4-BE49-F238E27FC236}">
                <a16:creationId xmlns:a16="http://schemas.microsoft.com/office/drawing/2014/main" id="{EDA0941B-102A-4585-9808-002DB8948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333" y="330045"/>
            <a:ext cx="2198700" cy="3997637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659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0">
        <p15:prstTrans prst="fallOve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odłoże, wewnątrz&#10;&#10;Opis wygenerowany automatycznie">
            <a:extLst>
              <a:ext uri="{FF2B5EF4-FFF2-40B4-BE49-F238E27FC236}">
                <a16:creationId xmlns:a16="http://schemas.microsoft.com/office/drawing/2014/main" id="{357ECA6B-6D65-40FE-A178-DE6BAFE88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r="49735" b="-1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407F9666-36C5-4AD3-A198-39F9A8560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561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8" name="Obraz 7" descr="Obraz zawierający podłoże, budynek, wewnątrz, ściana&#10;&#10;Opis wygenerowany automatycznie">
            <a:extLst>
              <a:ext uri="{FF2B5EF4-FFF2-40B4-BE49-F238E27FC236}">
                <a16:creationId xmlns:a16="http://schemas.microsoft.com/office/drawing/2014/main" id="{7AA8ED60-25DF-41F7-86DE-718F6EDE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588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79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podłoże&#10;&#10;Opis wygenerowany automatycznie">
            <a:extLst>
              <a:ext uri="{FF2B5EF4-FFF2-40B4-BE49-F238E27FC236}">
                <a16:creationId xmlns:a16="http://schemas.microsoft.com/office/drawing/2014/main" id="{DBDB733C-29D6-4B54-88D7-682CBCEE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67"/>
          <a:stretch/>
        </p:blipFill>
        <p:spPr>
          <a:xfrm>
            <a:off x="1640299" y="643466"/>
            <a:ext cx="3301051" cy="5571066"/>
          </a:xfrm>
          <a:prstGeom prst="rect">
            <a:avLst/>
          </a:prstGeom>
        </p:spPr>
      </p:pic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6AD436C-EA95-4002-8E8A-C649D0201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67"/>
          <a:stretch/>
        </p:blipFill>
        <p:spPr>
          <a:xfrm>
            <a:off x="7250649" y="643467"/>
            <a:ext cx="330105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01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Zrobiliśmy gazetkę o Unii Europejskiej</a:t>
            </a:r>
            <a:endParaRPr lang="en-US" sz="5400" b="1" dirty="0">
              <a:solidFill>
                <a:srgbClr val="FF000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podłoże, wewnątrz, budynek&#10;&#10;Opis wygenerowany automatycznie">
            <a:extLst>
              <a:ext uri="{FF2B5EF4-FFF2-40B4-BE49-F238E27FC236}">
                <a16:creationId xmlns:a16="http://schemas.microsoft.com/office/drawing/2014/main" id="{79938222-1D7C-4050-842E-70CA9DF87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00" y="2426818"/>
            <a:ext cx="2958251" cy="3997637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 descr="Obraz zawierający budynek, zewnętrzne, pokryte, wiele&#10;&#10;Opis wygenerowany automatycznie">
            <a:extLst>
              <a:ext uri="{FF2B5EF4-FFF2-40B4-BE49-F238E27FC236}">
                <a16:creationId xmlns:a16="http://schemas.microsoft.com/office/drawing/2014/main" id="{4CDEC7B0-15E2-4141-A7D7-5CA152C94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86" y="2426818"/>
            <a:ext cx="3228091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67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14</Words>
  <Application>Microsoft Office PowerPoint</Application>
  <PresentationFormat>Panoramiczny</PresentationFormat>
  <Paragraphs>4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Motyw pakietu Office</vt:lpstr>
      <vt:lpstr> „EUROPO JESTEŚMY Z TOBĄ. 15 lat w Unii Europejskiej w Barwach Biało-Czerwonych” </vt:lpstr>
      <vt:lpstr>Wszyscy razem w barwach biało-czerwonych</vt:lpstr>
      <vt:lpstr>Udekorowaliśmy drzwi sal lekcyjnych</vt:lpstr>
      <vt:lpstr>Prezentacja programu PowerPoint</vt:lpstr>
      <vt:lpstr>Prezentacja programu PowerPoint</vt:lpstr>
      <vt:lpstr>Zrobiliśmy gazetkę o Unii Europejskiej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„EUROPO JESTEŚMY Z TOBĄ. 15 lat w Unii Europejskiej w Barwach Biało-Czerwonych”</dc:title>
  <dc:creator>Jacek Zablocki</dc:creator>
  <cp:lastModifiedBy>Jacek Zablocki</cp:lastModifiedBy>
  <cp:revision>5</cp:revision>
  <dcterms:created xsi:type="dcterms:W3CDTF">2019-06-04T07:25:59Z</dcterms:created>
  <dcterms:modified xsi:type="dcterms:W3CDTF">2019-06-04T14:14:29Z</dcterms:modified>
</cp:coreProperties>
</file>