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6C46-3D0F-4FA7-A1BA-39B8C0144D4D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F637-1869-40E0-BB80-B1EFF1B26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749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6C46-3D0F-4FA7-A1BA-39B8C0144D4D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F637-1869-40E0-BB80-B1EFF1B26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80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6C46-3D0F-4FA7-A1BA-39B8C0144D4D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F637-1869-40E0-BB80-B1EFF1B26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388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6C46-3D0F-4FA7-A1BA-39B8C0144D4D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F637-1869-40E0-BB80-B1EFF1B26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49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6C46-3D0F-4FA7-A1BA-39B8C0144D4D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F637-1869-40E0-BB80-B1EFF1B26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22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6C46-3D0F-4FA7-A1BA-39B8C0144D4D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F637-1869-40E0-BB80-B1EFF1B26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99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6C46-3D0F-4FA7-A1BA-39B8C0144D4D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F637-1869-40E0-BB80-B1EFF1B26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06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6C46-3D0F-4FA7-A1BA-39B8C0144D4D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F637-1869-40E0-BB80-B1EFF1B26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6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6C46-3D0F-4FA7-A1BA-39B8C0144D4D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F637-1869-40E0-BB80-B1EFF1B26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995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6C46-3D0F-4FA7-A1BA-39B8C0144D4D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F637-1869-40E0-BB80-B1EFF1B26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211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6C46-3D0F-4FA7-A1BA-39B8C0144D4D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F637-1869-40E0-BB80-B1EFF1B26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7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6C46-3D0F-4FA7-A1BA-39B8C0144D4D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9F637-1869-40E0-BB80-B1EFF1B26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77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p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.jp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9672" y="1"/>
            <a:ext cx="7524328" cy="1988839"/>
          </a:xfrm>
        </p:spPr>
        <p:txBody>
          <a:bodyPr>
            <a:normAutofit fontScale="90000"/>
          </a:bodyPr>
          <a:lstStyle/>
          <a:p>
            <a:r>
              <a:rPr lang="pl-PL" sz="3200" dirty="0" smtClean="0">
                <a:latin typeface="Lucida Calligraphy" panose="03010101010101010101" pitchFamily="66" charset="0"/>
              </a:rPr>
              <a:t>Szkoła Podstawowa im. Króla Zygmunta Augusta </a:t>
            </a:r>
            <a:br>
              <a:rPr lang="pl-PL" sz="3200" dirty="0" smtClean="0">
                <a:latin typeface="Lucida Calligraphy" panose="03010101010101010101" pitchFamily="66" charset="0"/>
              </a:rPr>
            </a:br>
            <a:r>
              <a:rPr lang="pl-PL" sz="3200" dirty="0" smtClean="0">
                <a:latin typeface="Lucida Calligraphy" panose="03010101010101010101" pitchFamily="66" charset="0"/>
              </a:rPr>
              <a:t>w Wasilkowie </a:t>
            </a:r>
            <a:r>
              <a:rPr lang="pl-PL" sz="3200" dirty="0" err="1" smtClean="0">
                <a:latin typeface="Lucida Calligraphy" panose="03010101010101010101" pitchFamily="66" charset="0"/>
              </a:rPr>
              <a:t>SzkołaFilialna</a:t>
            </a:r>
            <a:r>
              <a:rPr lang="pl-PL" sz="3200" dirty="0" smtClean="0">
                <a:latin typeface="Lucida Calligraphy" panose="03010101010101010101" pitchFamily="66" charset="0"/>
              </a:rPr>
              <a:t> </a:t>
            </a:r>
            <a:br>
              <a:rPr lang="pl-PL" sz="3200" dirty="0" smtClean="0">
                <a:latin typeface="Lucida Calligraphy" panose="03010101010101010101" pitchFamily="66" charset="0"/>
              </a:rPr>
            </a:br>
            <a:r>
              <a:rPr lang="pl-PL" sz="3200" dirty="0" smtClean="0">
                <a:latin typeface="Lucida Calligraphy" panose="03010101010101010101" pitchFamily="66" charset="0"/>
              </a:rPr>
              <a:t>w Sochoniach</a:t>
            </a:r>
            <a:endParaRPr lang="pl-PL" sz="3200" dirty="0">
              <a:latin typeface="Lucida Calligraphy" panose="03010101010101010101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30082" y="5157192"/>
            <a:ext cx="6513918" cy="1440160"/>
          </a:xfrm>
        </p:spPr>
        <p:txBody>
          <a:bodyPr>
            <a:normAutofit fontScale="92500"/>
          </a:bodyPr>
          <a:lstStyle/>
          <a:p>
            <a:r>
              <a:rPr lang="pl-PL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Stulecie Niepodległości – </a:t>
            </a:r>
          </a:p>
          <a:p>
            <a:r>
              <a:rPr lang="pl-PL" sz="3600" smtClean="0">
                <a:latin typeface="Aharoni" panose="02010803020104030203" pitchFamily="2" charset="-79"/>
                <a:cs typeface="Aharoni" panose="02010803020104030203" pitchFamily="2" charset="-79"/>
              </a:rPr>
              <a:t>w </a:t>
            </a:r>
            <a:r>
              <a:rPr lang="pl-PL" sz="3600" smtClean="0">
                <a:latin typeface="Aharoni" panose="02010803020104030203" pitchFamily="2" charset="-79"/>
                <a:cs typeface="Aharoni" panose="02010803020104030203" pitchFamily="2" charset="-79"/>
              </a:rPr>
              <a:t>Barwach </a:t>
            </a:r>
            <a:r>
              <a:rPr lang="pl-PL" sz="3600" dirty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pl-PL" sz="3600" smtClean="0">
                <a:latin typeface="Aharoni" panose="02010803020104030203" pitchFamily="2" charset="-79"/>
                <a:cs typeface="Aharoni" panose="02010803020104030203" pitchFamily="2" charset="-79"/>
              </a:rPr>
              <a:t>iało </a:t>
            </a:r>
            <a:r>
              <a:rPr lang="pl-PL" sz="3600" smtClean="0"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r>
              <a:rPr lang="pl-PL" sz="3600" smtClean="0">
                <a:latin typeface="Aharoni" panose="02010803020104030203" pitchFamily="2" charset="-79"/>
                <a:cs typeface="Aharoni" panose="02010803020104030203" pitchFamily="2" charset="-79"/>
              </a:rPr>
              <a:t>Czerwonych</a:t>
            </a:r>
            <a:endParaRPr lang="pl-PL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2" name="Picture 2" descr="C:\Users\ppp\Desktop\3 MaJA w Sochoniach\IMAG522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62" y="2132856"/>
            <a:ext cx="26489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Dźwię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ppp\Desktop\3 MaJA w Sochoniach\IMG_20180426_1324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167">
        <p14:prism isContent="1" isInverted="1"/>
      </p:transition>
    </mc:Choice>
    <mc:Fallback xmlns="">
      <p:transition spd="slow" advTm="111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Obchody Święta Konstytucji 3 Maja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 descr="C:\Users\ppp\Desktop\3 MaJA w Sochoniach\IMAG527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" y="1124744"/>
            <a:ext cx="6012160" cy="337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pp\Desktop\3 MaJA w Sochoniach\IMAG5290[1]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15" y="1772816"/>
            <a:ext cx="2850785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pp\Desktop\3 MaJA w Sochoniach\IMG_20180426_0902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79150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Dźwię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415">
        <p14:doors dir="vert"/>
      </p:transition>
    </mc:Choice>
    <mc:Fallback xmlns="">
      <p:transition spd="slow" advTm="114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pp\Desktop\3 MaJA w Sochoniach\31956361_2088852418059308_282106231676469248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" y="1"/>
            <a:ext cx="3186347" cy="424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pp\Desktop\3 MaJA w Sochoniach\31957589_2088852764725940_7843086903606771712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546" y="0"/>
            <a:ext cx="2420874" cy="42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pp\Desktop\3 MaJA w Sochoniach\IMAG521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14807"/>
            <a:ext cx="4536504" cy="254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pp\Desktop\3 MaJA w Sochoniach\IMAG5253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16" y="1124744"/>
            <a:ext cx="3275856" cy="183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8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1519">
        <p14:glitter pattern="hexagon"/>
      </p:transition>
    </mc:Choice>
    <mc:Fallback xmlns="">
      <p:transition spd="slow" advTm="115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3178696" cy="356125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796136" y="2780928"/>
            <a:ext cx="2890664" cy="334523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075" name="Picture 3" descr="C:\Users\ppp\Desktop\3 MaJA w Sochoniach\IMAG520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" y="29471"/>
            <a:ext cx="38446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pp\Desktop\3 MaJA w Sochoniach\IMAG5213[2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661"/>
            <a:ext cx="4139952" cy="31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pp\Desktop\3 MaJA w Sochoniach\IMG_20180426_0924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879" y="2934880"/>
            <a:ext cx="5270121" cy="395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Dźwię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1373">
        <p14:vortex dir="r"/>
      </p:transition>
    </mc:Choice>
    <mc:Fallback xmlns="">
      <p:transition spd="slow" advTm="113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pp\Desktop\3 MaJA w Sochoniach\31960578_2088852564725960_412833632169544908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56"/>
            <a:ext cx="3995936" cy="45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pp\Desktop\3 MaJA w Sochoniach\IMAG521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364" y="24356"/>
            <a:ext cx="38446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pp\Desktop\3 MaJA w Sochoniach\IMAG521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2210"/>
            <a:ext cx="3995936" cy="224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4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1299">
        <p14:shred/>
      </p:transition>
    </mc:Choice>
    <mc:Fallback xmlns="">
      <p:transition spd="slow" advTm="112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pp\Desktop\3 MaJA w Sochoniach\IMAG530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55"/>
            <a:ext cx="4572000" cy="25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pp\Desktop\3 MaJA w Sochoniach\IMAG530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4" y="15455"/>
            <a:ext cx="4568826" cy="256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pp\Desktop\3 MaJA w Sochoniach\IMG_20180426_1327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7042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pp\Desktop\3 MaJA w Sochoniach\IMG_20180426_1328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674" y="4096350"/>
            <a:ext cx="3674825" cy="275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Dźwię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027" name="Picture 3" descr="C:\Users\ppp\Desktop\3 MaJA w Sochoniach\IMAG5285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4355976" cy="24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84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1668">
        <p:checker/>
      </p:transition>
    </mc:Choice>
    <mc:Fallback xmlns="">
      <p:transition spd="slow" advTm="1166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20</Words>
  <Application>Microsoft Office PowerPoint</Application>
  <PresentationFormat>Pokaz na ekranie (4:3)</PresentationFormat>
  <Paragraphs>4</Paragraphs>
  <Slides>6</Slides>
  <Notes>0</Notes>
  <HiddenSlides>0</HiddenSlides>
  <MMClips>6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Szkoła Podstawowa im. Króla Zygmunta Augusta  w Wasilkowie SzkołaFilialna  w Sochoniach</vt:lpstr>
      <vt:lpstr>Obchody Święta Konstytucji 3 Maja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Podstawowa im. Króla Zygmunta Augusta w Wasilkowie SzkołaFilialna w Sochoniach</dc:title>
  <dc:creator>ppp</dc:creator>
  <cp:lastModifiedBy>ppp</cp:lastModifiedBy>
  <cp:revision>14</cp:revision>
  <dcterms:created xsi:type="dcterms:W3CDTF">2018-05-13T14:05:01Z</dcterms:created>
  <dcterms:modified xsi:type="dcterms:W3CDTF">2018-05-13T17:49:49Z</dcterms:modified>
</cp:coreProperties>
</file>