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49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ek Zablocki" userId="e901fa037ef9da68" providerId="LiveId" clId="{DD9A4038-32C2-4B61-9D22-37C4D076FC4A}"/>
    <pc:docChg chg="modSld">
      <pc:chgData name="Jacek Zablocki" userId="e901fa037ef9da68" providerId="LiveId" clId="{DD9A4038-32C2-4B61-9D22-37C4D076FC4A}" dt="2018-05-12T07:16:26.635" v="45"/>
      <pc:docMkLst>
        <pc:docMk/>
      </pc:docMkLst>
      <pc:sldChg chg="modTransition">
        <pc:chgData name="Jacek Zablocki" userId="e901fa037ef9da68" providerId="LiveId" clId="{DD9A4038-32C2-4B61-9D22-37C4D076FC4A}" dt="2018-05-12T07:16:05.896" v="9"/>
        <pc:sldMkLst>
          <pc:docMk/>
          <pc:sldMk cId="1278120705" sldId="256"/>
        </pc:sldMkLst>
      </pc:sldChg>
      <pc:sldChg chg="modTransition">
        <pc:chgData name="Jacek Zablocki" userId="e901fa037ef9da68" providerId="LiveId" clId="{DD9A4038-32C2-4B61-9D22-37C4D076FC4A}" dt="2018-05-12T07:16:09.706" v="15"/>
        <pc:sldMkLst>
          <pc:docMk/>
          <pc:sldMk cId="1860456064" sldId="257"/>
        </pc:sldMkLst>
      </pc:sldChg>
      <pc:sldChg chg="modTransition">
        <pc:chgData name="Jacek Zablocki" userId="e901fa037ef9da68" providerId="LiveId" clId="{DD9A4038-32C2-4B61-9D22-37C4D076FC4A}" dt="2018-05-12T07:16:16.571" v="27"/>
        <pc:sldMkLst>
          <pc:docMk/>
          <pc:sldMk cId="636467277" sldId="258"/>
        </pc:sldMkLst>
      </pc:sldChg>
      <pc:sldChg chg="modTransition">
        <pc:chgData name="Jacek Zablocki" userId="e901fa037ef9da68" providerId="LiveId" clId="{DD9A4038-32C2-4B61-9D22-37C4D076FC4A}" dt="2018-05-12T07:16:23.467" v="39"/>
        <pc:sldMkLst>
          <pc:docMk/>
          <pc:sldMk cId="2759342808" sldId="259"/>
        </pc:sldMkLst>
      </pc:sldChg>
      <pc:sldChg chg="modTransition">
        <pc:chgData name="Jacek Zablocki" userId="e901fa037ef9da68" providerId="LiveId" clId="{DD9A4038-32C2-4B61-9D22-37C4D076FC4A}" dt="2018-05-12T07:16:13.064" v="21"/>
        <pc:sldMkLst>
          <pc:docMk/>
          <pc:sldMk cId="649659135" sldId="260"/>
        </pc:sldMkLst>
      </pc:sldChg>
      <pc:sldChg chg="modTransition">
        <pc:chgData name="Jacek Zablocki" userId="e901fa037ef9da68" providerId="LiveId" clId="{DD9A4038-32C2-4B61-9D22-37C4D076FC4A}" dt="2018-05-12T07:16:20.604" v="33"/>
        <pc:sldMkLst>
          <pc:docMk/>
          <pc:sldMk cId="3558065243" sldId="261"/>
        </pc:sldMkLst>
      </pc:sldChg>
      <pc:sldChg chg="modTransition">
        <pc:chgData name="Jacek Zablocki" userId="e901fa037ef9da68" providerId="LiveId" clId="{DD9A4038-32C2-4B61-9D22-37C4D076FC4A}" dt="2018-05-12T07:16:26.635" v="45"/>
        <pc:sldMkLst>
          <pc:docMk/>
          <pc:sldMk cId="399602706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9864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2813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511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07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0638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6928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124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7014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245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029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886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FAEC-DE1B-43CF-864D-D02E5C1CCAB8}" type="datetimeFigureOut">
              <a:rPr lang="pl-PL" smtClean="0"/>
              <a:pPr/>
              <a:t>12.05.2018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2F2D-52AB-4D2B-A334-186FB19D33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7189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SR3otvLSf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5796" y="0"/>
            <a:ext cx="9395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12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DC6DA80D-3C74-42C4-A5FA-4930D50E5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016" y="1690687"/>
            <a:ext cx="5801784" cy="4351338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BFF347C-1FB1-46CB-B1A9-5D757EC26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0925" y="2080830"/>
            <a:ext cx="4351337" cy="35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456064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5646" y="365125"/>
            <a:ext cx="10515600" cy="13255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b="1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5C635D94-5AAD-4B1E-B2FD-CC9ADE602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9474" y="2499526"/>
            <a:ext cx="4575176" cy="3264693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928520A-5955-46A8-A627-2C5AA7046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38522" y="2398440"/>
            <a:ext cx="4575176" cy="348234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036CDF29-6B81-4C76-9AFC-9EA1868AE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053" y="2833214"/>
            <a:ext cx="2998237" cy="22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65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10000">
        <p14:flas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b="1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994BCEE3-5697-41F8-BE96-969E57B00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2485" y="1985554"/>
            <a:ext cx="2358927" cy="1769195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233B221-D60E-434C-8B45-D153D53A1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72183" y="1985554"/>
            <a:ext cx="2358927" cy="17691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24DE944-7AB3-4C1B-BD86-6FBFBEE3D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39523" y="1985554"/>
            <a:ext cx="2358927" cy="176919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D9D3608-2F05-40FB-A3FA-55FEFFDC30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06863" y="1985553"/>
            <a:ext cx="2358927" cy="176919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93DA6A00-71AD-493F-BDD3-85B6F350BE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862025" y="1985552"/>
            <a:ext cx="2358927" cy="1769195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4E21DCCA-6255-4AD3-B0D5-1B1FCD0C63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12747" y="4550017"/>
            <a:ext cx="2477797" cy="1769194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87A3471A-2D7D-4763-B9BB-AB6D534243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46311" y="4505437"/>
            <a:ext cx="2477796" cy="185834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B8C58359-503B-4779-9943-58E9D0BD06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24450" y="4516613"/>
            <a:ext cx="2477799" cy="185834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561C1799-EE95-4984-83F0-442F0FB53F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802590" y="4516613"/>
            <a:ext cx="2477799" cy="1858349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xmlns="" id="{C9A1C3CD-8AAC-40B4-82CF-12DF2B683C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8475" y="4516613"/>
            <a:ext cx="2477799" cy="18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467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000">
        <p15:prstTrans prst="drap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04837E4-7B38-4DE8-907D-6DD36062C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8841" y="2270352"/>
            <a:ext cx="4637314" cy="34779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1914F30-3934-47A1-8441-857FD4BCA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344" y="1690688"/>
            <a:ext cx="6183085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065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000">
        <p15:prstTrans prst="wind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b="1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F9266813-2978-4503-B796-349F226A1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72861"/>
            <a:ext cx="3406321" cy="2554741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A2DBFF0-2F26-48BA-BE5E-0282472DC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159" y="1674618"/>
            <a:ext cx="3406320" cy="255473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915F9D2-404C-4F60-B5AB-CDDFD5171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798" y="4393794"/>
            <a:ext cx="3406321" cy="2286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A3DAD8BF-B61D-43D6-9BAA-0AFB9E9C6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3407" y="4393794"/>
            <a:ext cx="3406320" cy="2286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4A658D9E-9773-43F5-9FE6-1D511A6CF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3407" y="1690687"/>
            <a:ext cx="3406320" cy="255474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4E9CD803-26EF-4A47-BDF2-D77B1CBD64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407" y="4393487"/>
            <a:ext cx="34610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34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EBA31052-2A22-405C-8535-A361D8659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95" y="1874515"/>
            <a:ext cx="5985415" cy="4489061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2C73254-66D3-47C9-B126-A95ED3544614}"/>
              </a:ext>
            </a:extLst>
          </p:cNvPr>
          <p:cNvSpPr/>
          <p:nvPr/>
        </p:nvSpPr>
        <p:spPr>
          <a:xfrm>
            <a:off x="1676620" y="494424"/>
            <a:ext cx="9464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sz="4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C6DB237-E842-441A-8EFD-49BC7E733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87332" y="2435648"/>
            <a:ext cx="4489061" cy="3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02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FAD656-8FEA-4FB9-968F-B2051833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94A7ABD-9336-4F53-B5B5-4BE6C1B6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31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Zapraszamy do obejrzenia materiału filmowego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https://youtu.be/WSR3otvLSfU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22639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000">
        <p15:prstTrans prst="wind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43</Words>
  <Application>Microsoft Office PowerPoint</Application>
  <PresentationFormat>Niestandardowy</PresentationFormat>
  <Paragraphs>10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Obchody Święta Konstytucji 3 Maja </vt:lpstr>
      <vt:lpstr>Obchody Święta Konstytucji 3 Maja </vt:lpstr>
      <vt:lpstr>Obchody Święta Konstytucji 3 Maja </vt:lpstr>
      <vt:lpstr>Obchody Święta Konstytucji 3 Maja </vt:lpstr>
      <vt:lpstr>Obchody Święta Konstytucji 3 Maja </vt:lpstr>
      <vt:lpstr>Slajd 7</vt:lpstr>
      <vt:lpstr>Obchody Święta Konstytucji 3 Maja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Zablocki</dc:creator>
  <cp:lastModifiedBy>Natalia</cp:lastModifiedBy>
  <cp:revision>16</cp:revision>
  <dcterms:created xsi:type="dcterms:W3CDTF">2017-05-02T14:11:41Z</dcterms:created>
  <dcterms:modified xsi:type="dcterms:W3CDTF">2018-05-12T14:52:39Z</dcterms:modified>
</cp:coreProperties>
</file>