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9" r:id="rId4"/>
    <p:sldId id="259" r:id="rId5"/>
    <p:sldId id="260" r:id="rId6"/>
    <p:sldId id="261" r:id="rId7"/>
    <p:sldId id="263" r:id="rId8"/>
    <p:sldId id="264" r:id="rId9"/>
    <p:sldId id="270" r:id="rId10"/>
    <p:sldId id="272" r:id="rId11"/>
    <p:sldId id="273" r:id="rId12"/>
    <p:sldId id="265" r:id="rId13"/>
    <p:sldId id="266" r:id="rId14"/>
    <p:sldId id="267" r:id="rId15"/>
    <p:sldId id="274" r:id="rId16"/>
    <p:sldId id="271" r:id="rId17"/>
    <p:sldId id="275" r:id="rId1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ek Zablocki" userId="e901fa037ef9da68" providerId="LiveId" clId="{257C2F10-D8ED-4538-AD6C-7435DD40785F}"/>
    <pc:docChg chg="custSel addSld delSld modSld">
      <pc:chgData name="Jacek Zablocki" userId="e901fa037ef9da68" providerId="LiveId" clId="{257C2F10-D8ED-4538-AD6C-7435DD40785F}" dt="2017-12-27T17:12:40.357" v="1799" actId="1076"/>
      <pc:docMkLst>
        <pc:docMk/>
      </pc:docMkLst>
      <pc:sldChg chg="addSp modSp modTransition modAnim">
        <pc:chgData name="Jacek Zablocki" userId="e901fa037ef9da68" providerId="LiveId" clId="{257C2F10-D8ED-4538-AD6C-7435DD40785F}" dt="2017-12-27T16:18:49.609" v="1785" actId="1076"/>
        <pc:sldMkLst>
          <pc:docMk/>
          <pc:sldMk cId="35784225" sldId="256"/>
        </pc:sldMkLst>
        <pc:picChg chg="add mod">
          <ac:chgData name="Jacek Zablocki" userId="e901fa037ef9da68" providerId="LiveId" clId="{257C2F10-D8ED-4538-AD6C-7435DD40785F}" dt="2017-12-27T16:15:43.616" v="1779" actId="1076"/>
          <ac:picMkLst>
            <pc:docMk/>
            <pc:sldMk cId="35784225" sldId="256"/>
            <ac:picMk id="6" creationId="{56FF1C48-F755-47B5-8C79-B8C9B4F96597}"/>
          </ac:picMkLst>
        </pc:picChg>
        <pc:picChg chg="add mod">
          <ac:chgData name="Jacek Zablocki" userId="e901fa037ef9da68" providerId="LiveId" clId="{257C2F10-D8ED-4538-AD6C-7435DD40785F}" dt="2017-12-27T16:18:49.609" v="1785" actId="1076"/>
          <ac:picMkLst>
            <pc:docMk/>
            <pc:sldMk cId="35784225" sldId="256"/>
            <ac:picMk id="7" creationId="{862A5F58-1831-4CA0-962D-0928494919B1}"/>
          </ac:picMkLst>
        </pc:picChg>
      </pc:sldChg>
      <pc:sldChg chg="addSp delSp modSp modTransition modAnim">
        <pc:chgData name="Jacek Zablocki" userId="e901fa037ef9da68" providerId="LiveId" clId="{257C2F10-D8ED-4538-AD6C-7435DD40785F}" dt="2017-12-27T16:47:44.597" v="1791" actId="20577"/>
        <pc:sldMkLst>
          <pc:docMk/>
          <pc:sldMk cId="2083928899" sldId="257"/>
        </pc:sldMkLst>
        <pc:spChg chg="mod">
          <ac:chgData name="Jacek Zablocki" userId="e901fa037ef9da68" providerId="LiveId" clId="{257C2F10-D8ED-4538-AD6C-7435DD40785F}" dt="2017-12-27T16:47:44.597" v="1791" actId="20577"/>
          <ac:spMkLst>
            <pc:docMk/>
            <pc:sldMk cId="2083928899" sldId="257"/>
            <ac:spMk id="3" creationId="{00000000-0000-0000-0000-000000000000}"/>
          </ac:spMkLst>
        </pc:spChg>
        <pc:picChg chg="add del mod">
          <ac:chgData name="Jacek Zablocki" userId="e901fa037ef9da68" providerId="LiveId" clId="{257C2F10-D8ED-4538-AD6C-7435DD40785F}" dt="2017-12-27T15:00:42.946" v="30" actId="478"/>
          <ac:picMkLst>
            <pc:docMk/>
            <pc:sldMk cId="2083928899" sldId="257"/>
            <ac:picMk id="6" creationId="{CB073D92-1BB1-4D96-86E1-58C64424C02C}"/>
          </ac:picMkLst>
        </pc:picChg>
        <pc:picChg chg="add del mod">
          <ac:chgData name="Jacek Zablocki" userId="e901fa037ef9da68" providerId="LiveId" clId="{257C2F10-D8ED-4538-AD6C-7435DD40785F}" dt="2017-12-27T15:00:42.946" v="30" actId="478"/>
          <ac:picMkLst>
            <pc:docMk/>
            <pc:sldMk cId="2083928899" sldId="257"/>
            <ac:picMk id="8" creationId="{D295764E-B07D-4DB8-86C0-A8570E8925A7}"/>
          </ac:picMkLst>
        </pc:picChg>
        <pc:picChg chg="add mod">
          <ac:chgData name="Jacek Zablocki" userId="e901fa037ef9da68" providerId="LiveId" clId="{257C2F10-D8ED-4538-AD6C-7435DD40785F}" dt="2017-12-27T15:01:03.086" v="37" actId="1440"/>
          <ac:picMkLst>
            <pc:docMk/>
            <pc:sldMk cId="2083928899" sldId="257"/>
            <ac:picMk id="10" creationId="{E920FA56-5887-4CB2-B93B-2CE8256C4BC1}"/>
          </ac:picMkLst>
        </pc:picChg>
        <pc:picChg chg="add del mod">
          <ac:chgData name="Jacek Zablocki" userId="e901fa037ef9da68" providerId="LiveId" clId="{257C2F10-D8ED-4538-AD6C-7435DD40785F}" dt="2017-12-27T15:01:10.737" v="39" actId="478"/>
          <ac:picMkLst>
            <pc:docMk/>
            <pc:sldMk cId="2083928899" sldId="257"/>
            <ac:picMk id="12" creationId="{34075DED-5744-4C0E-93E7-8C754A75DF96}"/>
          </ac:picMkLst>
        </pc:picChg>
        <pc:picChg chg="add mod">
          <ac:chgData name="Jacek Zablocki" userId="e901fa037ef9da68" providerId="LiveId" clId="{257C2F10-D8ED-4538-AD6C-7435DD40785F}" dt="2017-12-27T15:01:28.308" v="47" actId="1440"/>
          <ac:picMkLst>
            <pc:docMk/>
            <pc:sldMk cId="2083928899" sldId="257"/>
            <ac:picMk id="14" creationId="{EC1CB552-568E-4170-9B73-FF45602827EC}"/>
          </ac:picMkLst>
        </pc:picChg>
      </pc:sldChg>
      <pc:sldChg chg="modTransition modAnim">
        <pc:chgData name="Jacek Zablocki" userId="e901fa037ef9da68" providerId="LiveId" clId="{257C2F10-D8ED-4538-AD6C-7435DD40785F}" dt="2017-12-27T15:53:21.484" v="1646" actId="20577"/>
        <pc:sldMkLst>
          <pc:docMk/>
          <pc:sldMk cId="1962506101" sldId="259"/>
        </pc:sldMkLst>
      </pc:sldChg>
      <pc:sldChg chg="modTransition modAnim">
        <pc:chgData name="Jacek Zablocki" userId="e901fa037ef9da68" providerId="LiveId" clId="{257C2F10-D8ED-4538-AD6C-7435DD40785F}" dt="2017-12-27T15:53:53.301" v="1652" actId="20577"/>
        <pc:sldMkLst>
          <pc:docMk/>
          <pc:sldMk cId="4274568479" sldId="260"/>
        </pc:sldMkLst>
      </pc:sldChg>
      <pc:sldChg chg="modTransition modAnim">
        <pc:chgData name="Jacek Zablocki" userId="e901fa037ef9da68" providerId="LiveId" clId="{257C2F10-D8ED-4538-AD6C-7435DD40785F}" dt="2017-12-27T15:54:13.261" v="1659" actId="20577"/>
        <pc:sldMkLst>
          <pc:docMk/>
          <pc:sldMk cId="1609149858" sldId="261"/>
        </pc:sldMkLst>
      </pc:sldChg>
      <pc:sldChg chg="modTransition modAnim">
        <pc:chgData name="Jacek Zablocki" userId="e901fa037ef9da68" providerId="LiveId" clId="{257C2F10-D8ED-4538-AD6C-7435DD40785F}" dt="2017-12-27T15:54:40.028" v="1662" actId="20577"/>
        <pc:sldMkLst>
          <pc:docMk/>
          <pc:sldMk cId="170201018" sldId="263"/>
        </pc:sldMkLst>
      </pc:sldChg>
      <pc:sldChg chg="modTransition modAnim">
        <pc:chgData name="Jacek Zablocki" userId="e901fa037ef9da68" providerId="LiveId" clId="{257C2F10-D8ED-4538-AD6C-7435DD40785F}" dt="2017-12-27T15:54:51.461" v="1666" actId="20577"/>
        <pc:sldMkLst>
          <pc:docMk/>
          <pc:sldMk cId="955224699" sldId="264"/>
        </pc:sldMkLst>
      </pc:sldChg>
      <pc:sldChg chg="modTransition modAnim">
        <pc:chgData name="Jacek Zablocki" userId="e901fa037ef9da68" providerId="LiveId" clId="{257C2F10-D8ED-4538-AD6C-7435DD40785F}" dt="2017-12-27T15:55:42.694" v="1679" actId="20577"/>
        <pc:sldMkLst>
          <pc:docMk/>
          <pc:sldMk cId="3352944001" sldId="265"/>
        </pc:sldMkLst>
      </pc:sldChg>
      <pc:sldChg chg="delSp modSp modTransition modAnim">
        <pc:chgData name="Jacek Zablocki" userId="e901fa037ef9da68" providerId="LiveId" clId="{257C2F10-D8ED-4538-AD6C-7435DD40785F}" dt="2017-12-27T15:55:51.017" v="1680" actId="20577"/>
        <pc:sldMkLst>
          <pc:docMk/>
          <pc:sldMk cId="679647156" sldId="266"/>
        </pc:sldMkLst>
        <pc:spChg chg="mod">
          <ac:chgData name="Jacek Zablocki" userId="e901fa037ef9da68" providerId="LiveId" clId="{257C2F10-D8ED-4538-AD6C-7435DD40785F}" dt="2017-12-27T15:34:30.611" v="1095" actId="20577"/>
          <ac:spMkLst>
            <pc:docMk/>
            <pc:sldMk cId="679647156" sldId="266"/>
            <ac:spMk id="2" creationId="{60F32435-A1F2-4ACC-9D02-6495BE823CEF}"/>
          </ac:spMkLst>
        </pc:spChg>
        <pc:spChg chg="del mod">
          <ac:chgData name="Jacek Zablocki" userId="e901fa037ef9da68" providerId="LiveId" clId="{257C2F10-D8ED-4538-AD6C-7435DD40785F}" dt="2017-12-27T15:09:39.303" v="483" actId="478"/>
          <ac:spMkLst>
            <pc:docMk/>
            <pc:sldMk cId="679647156" sldId="266"/>
            <ac:spMk id="3" creationId="{DB441397-291B-4646-B11A-714E9AEF38A2}"/>
          </ac:spMkLst>
        </pc:spChg>
      </pc:sldChg>
      <pc:sldChg chg="addSp delSp modSp modTransition modAnim">
        <pc:chgData name="Jacek Zablocki" userId="e901fa037ef9da68" providerId="LiveId" clId="{257C2F10-D8ED-4538-AD6C-7435DD40785F}" dt="2017-12-27T15:56:07.416" v="1686" actId="20577"/>
        <pc:sldMkLst>
          <pc:docMk/>
          <pc:sldMk cId="1470882181" sldId="267"/>
        </pc:sldMkLst>
        <pc:spChg chg="mod">
          <ac:chgData name="Jacek Zablocki" userId="e901fa037ef9da68" providerId="LiveId" clId="{257C2F10-D8ED-4538-AD6C-7435DD40785F}" dt="2017-12-27T15:15:00.631" v="537" actId="20577"/>
          <ac:spMkLst>
            <pc:docMk/>
            <pc:sldMk cId="1470882181" sldId="267"/>
            <ac:spMk id="2" creationId="{00000000-0000-0000-0000-000000000000}"/>
          </ac:spMkLst>
        </pc:spChg>
        <pc:spChg chg="del">
          <ac:chgData name="Jacek Zablocki" userId="e901fa037ef9da68" providerId="LiveId" clId="{257C2F10-D8ED-4538-AD6C-7435DD40785F}" dt="2017-12-27T15:10:25.861" v="484" actId="931"/>
          <ac:spMkLst>
            <pc:docMk/>
            <pc:sldMk cId="1470882181" sldId="267"/>
            <ac:spMk id="3" creationId="{00000000-0000-0000-0000-000000000000}"/>
          </ac:spMkLst>
        </pc:spChg>
        <pc:spChg chg="del">
          <ac:chgData name="Jacek Zablocki" userId="e901fa037ef9da68" providerId="LiveId" clId="{257C2F10-D8ED-4538-AD6C-7435DD40785F}" dt="2017-12-27T15:15:03.361" v="538" actId="478"/>
          <ac:spMkLst>
            <pc:docMk/>
            <pc:sldMk cId="1470882181" sldId="267"/>
            <ac:spMk id="4" creationId="{00000000-0000-0000-0000-000000000000}"/>
          </ac:spMkLst>
        </pc:spChg>
        <pc:picChg chg="add mod">
          <ac:chgData name="Jacek Zablocki" userId="e901fa037ef9da68" providerId="LiveId" clId="{257C2F10-D8ED-4538-AD6C-7435DD40785F}" dt="2017-12-27T15:14:47.839" v="509" actId="14100"/>
          <ac:picMkLst>
            <pc:docMk/>
            <pc:sldMk cId="1470882181" sldId="267"/>
            <ac:picMk id="6" creationId="{5358C3E2-E68A-4A23-8ECC-E6803CFDA232}"/>
          </ac:picMkLst>
        </pc:picChg>
        <pc:picChg chg="add mod">
          <ac:chgData name="Jacek Zablocki" userId="e901fa037ef9da68" providerId="LiveId" clId="{257C2F10-D8ED-4538-AD6C-7435DD40785F}" dt="2017-12-27T15:10:48.151" v="491" actId="14100"/>
          <ac:picMkLst>
            <pc:docMk/>
            <pc:sldMk cId="1470882181" sldId="267"/>
            <ac:picMk id="8" creationId="{01DAAED7-D59D-4C01-A2A0-C6922A11B718}"/>
          </ac:picMkLst>
        </pc:picChg>
        <pc:picChg chg="add del mod">
          <ac:chgData name="Jacek Zablocki" userId="e901fa037ef9da68" providerId="LiveId" clId="{257C2F10-D8ED-4538-AD6C-7435DD40785F}" dt="2017-12-27T15:11:03.374" v="493" actId="478"/>
          <ac:picMkLst>
            <pc:docMk/>
            <pc:sldMk cId="1470882181" sldId="267"/>
            <ac:picMk id="10" creationId="{D362B87E-1BCD-4B92-9B68-F4FC737BE320}"/>
          </ac:picMkLst>
        </pc:picChg>
        <pc:picChg chg="add del mod">
          <ac:chgData name="Jacek Zablocki" userId="e901fa037ef9da68" providerId="LiveId" clId="{257C2F10-D8ED-4538-AD6C-7435DD40785F}" dt="2017-12-27T15:11:15.562" v="495" actId="478"/>
          <ac:picMkLst>
            <pc:docMk/>
            <pc:sldMk cId="1470882181" sldId="267"/>
            <ac:picMk id="12" creationId="{5805D045-229C-4D20-8BC8-5866DF22B732}"/>
          </ac:picMkLst>
        </pc:picChg>
        <pc:picChg chg="add mod">
          <ac:chgData name="Jacek Zablocki" userId="e901fa037ef9da68" providerId="LiveId" clId="{257C2F10-D8ED-4538-AD6C-7435DD40785F}" dt="2017-12-27T15:15:41.189" v="546" actId="1076"/>
          <ac:picMkLst>
            <pc:docMk/>
            <pc:sldMk cId="1470882181" sldId="267"/>
            <ac:picMk id="14" creationId="{BECD1219-F406-4E6E-B86E-2A3CA97A5006}"/>
          </ac:picMkLst>
        </pc:picChg>
        <pc:picChg chg="add mod">
          <ac:chgData name="Jacek Zablocki" userId="e901fa037ef9da68" providerId="LiveId" clId="{257C2F10-D8ED-4538-AD6C-7435DD40785F}" dt="2017-12-27T15:15:46.887" v="548" actId="14100"/>
          <ac:picMkLst>
            <pc:docMk/>
            <pc:sldMk cId="1470882181" sldId="267"/>
            <ac:picMk id="16" creationId="{8F02DA5E-6EBF-4587-9F20-1550AC1ECDC9}"/>
          </ac:picMkLst>
        </pc:picChg>
        <pc:picChg chg="add mod">
          <ac:chgData name="Jacek Zablocki" userId="e901fa037ef9da68" providerId="LiveId" clId="{257C2F10-D8ED-4538-AD6C-7435DD40785F}" dt="2017-12-27T15:15:38.857" v="545" actId="1076"/>
          <ac:picMkLst>
            <pc:docMk/>
            <pc:sldMk cId="1470882181" sldId="267"/>
            <ac:picMk id="18" creationId="{F5116136-B52B-4656-B102-B3DAFD7C3B54}"/>
          </ac:picMkLst>
        </pc:picChg>
      </pc:sldChg>
      <pc:sldChg chg="modTransition">
        <pc:chgData name="Jacek Zablocki" userId="e901fa037ef9da68" providerId="LiveId" clId="{257C2F10-D8ED-4538-AD6C-7435DD40785F}" dt="2017-12-27T15:49:48.007" v="1618" actId="20577"/>
        <pc:sldMkLst>
          <pc:docMk/>
          <pc:sldMk cId="3866169098" sldId="269"/>
        </pc:sldMkLst>
      </pc:sldChg>
      <pc:sldChg chg="addSp delSp modSp add modTransition modAnim">
        <pc:chgData name="Jacek Zablocki" userId="e901fa037ef9da68" providerId="LiveId" clId="{257C2F10-D8ED-4538-AD6C-7435DD40785F}" dt="2017-12-27T15:55:00.479" v="1669" actId="20577"/>
        <pc:sldMkLst>
          <pc:docMk/>
          <pc:sldMk cId="1206470187" sldId="270"/>
        </pc:sldMkLst>
        <pc:spChg chg="mod">
          <ac:chgData name="Jacek Zablocki" userId="e901fa037ef9da68" providerId="LiveId" clId="{257C2F10-D8ED-4538-AD6C-7435DD40785F}" dt="2017-12-27T15:00:28.522" v="27" actId="20577"/>
          <ac:spMkLst>
            <pc:docMk/>
            <pc:sldMk cId="1206470187" sldId="270"/>
            <ac:spMk id="2" creationId="{5FCCF3C7-398D-4DB2-8FC7-054B80DD8162}"/>
          </ac:spMkLst>
        </pc:spChg>
        <pc:spChg chg="del mod">
          <ac:chgData name="Jacek Zablocki" userId="e901fa037ef9da68" providerId="LiveId" clId="{257C2F10-D8ED-4538-AD6C-7435DD40785F}" dt="2017-12-27T14:59:27.693" v="13" actId="478"/>
          <ac:spMkLst>
            <pc:docMk/>
            <pc:sldMk cId="1206470187" sldId="270"/>
            <ac:spMk id="3" creationId="{DDB79BEA-CC2E-4D34-9169-ECE5E787B617}"/>
          </ac:spMkLst>
        </pc:spChg>
        <pc:spChg chg="del mod">
          <ac:chgData name="Jacek Zablocki" userId="e901fa037ef9da68" providerId="LiveId" clId="{257C2F10-D8ED-4538-AD6C-7435DD40785F}" dt="2017-12-27T14:59:34.620" v="15" actId="931"/>
          <ac:spMkLst>
            <pc:docMk/>
            <pc:sldMk cId="1206470187" sldId="270"/>
            <ac:spMk id="4" creationId="{17D960F0-AC3E-43A1-B66D-EBE0582625C4}"/>
          </ac:spMkLst>
        </pc:spChg>
        <pc:spChg chg="del">
          <ac:chgData name="Jacek Zablocki" userId="e901fa037ef9da68" providerId="LiveId" clId="{257C2F10-D8ED-4538-AD6C-7435DD40785F}" dt="2017-12-27T15:00:10.516" v="20" actId="478"/>
          <ac:spMkLst>
            <pc:docMk/>
            <pc:sldMk cId="1206470187" sldId="270"/>
            <ac:spMk id="5" creationId="{CDDDCC43-930C-4169-964C-FB9328C7FE0C}"/>
          </ac:spMkLst>
        </pc:spChg>
        <pc:spChg chg="del mod">
          <ac:chgData name="Jacek Zablocki" userId="e901fa037ef9da68" providerId="LiveId" clId="{257C2F10-D8ED-4538-AD6C-7435DD40785F}" dt="2017-12-27T15:00:08.184" v="19" actId="20577"/>
          <ac:spMkLst>
            <pc:docMk/>
            <pc:sldMk cId="1206470187" sldId="270"/>
            <ac:spMk id="6" creationId="{3B975CDF-BE25-4E01-BFC2-99AF7A9A810D}"/>
          </ac:spMkLst>
        </pc:spChg>
        <pc:picChg chg="add mod">
          <ac:chgData name="Jacek Zablocki" userId="e901fa037ef9da68" providerId="LiveId" clId="{257C2F10-D8ED-4538-AD6C-7435DD40785F}" dt="2017-12-27T15:00:23.213" v="25" actId="1076"/>
          <ac:picMkLst>
            <pc:docMk/>
            <pc:sldMk cId="1206470187" sldId="270"/>
            <ac:picMk id="8" creationId="{A5A54D3C-68B7-4F36-B64E-4D3EA0039B54}"/>
          </ac:picMkLst>
        </pc:picChg>
        <pc:picChg chg="add mod">
          <ac:chgData name="Jacek Zablocki" userId="e901fa037ef9da68" providerId="LiveId" clId="{257C2F10-D8ED-4538-AD6C-7435DD40785F}" dt="2017-12-27T15:00:20.919" v="24" actId="14100"/>
          <ac:picMkLst>
            <pc:docMk/>
            <pc:sldMk cId="1206470187" sldId="270"/>
            <ac:picMk id="9" creationId="{035D7AAA-B5B6-4AE0-9A8C-3601274D181D}"/>
          </ac:picMkLst>
        </pc:picChg>
      </pc:sldChg>
      <pc:sldChg chg="addSp delSp modSp add modTransition">
        <pc:chgData name="Jacek Zablocki" userId="e901fa037ef9da68" providerId="LiveId" clId="{257C2F10-D8ED-4538-AD6C-7435DD40785F}" dt="2017-12-27T17:12:40.357" v="1799" actId="1076"/>
        <pc:sldMkLst>
          <pc:docMk/>
          <pc:sldMk cId="2409696174" sldId="271"/>
        </pc:sldMkLst>
        <pc:spChg chg="del mod">
          <ac:chgData name="Jacek Zablocki" userId="e901fa037ef9da68" providerId="LiveId" clId="{257C2F10-D8ED-4538-AD6C-7435DD40785F}" dt="2017-12-27T15:22:48.725" v="629" actId="478"/>
          <ac:spMkLst>
            <pc:docMk/>
            <pc:sldMk cId="2409696174" sldId="271"/>
            <ac:spMk id="2" creationId="{EF10AC11-808F-4648-9DB6-DC0417FBD775}"/>
          </ac:spMkLst>
        </pc:spChg>
        <pc:spChg chg="add del mod">
          <ac:chgData name="Jacek Zablocki" userId="e901fa037ef9da68" providerId="LiveId" clId="{257C2F10-D8ED-4538-AD6C-7435DD40785F}" dt="2017-12-27T17:12:27.303" v="1793"/>
          <ac:spMkLst>
            <pc:docMk/>
            <pc:sldMk cId="2409696174" sldId="271"/>
            <ac:spMk id="3" creationId="{8C7081D1-50B4-4FD7-A155-6D43027F0356}"/>
          </ac:spMkLst>
        </pc:spChg>
        <pc:spChg chg="del mod">
          <ac:chgData name="Jacek Zablocki" userId="e901fa037ef9da68" providerId="LiveId" clId="{257C2F10-D8ED-4538-AD6C-7435DD40785F}" dt="2017-12-27T15:22:11.439" v="568" actId="20577"/>
          <ac:spMkLst>
            <pc:docMk/>
            <pc:sldMk cId="2409696174" sldId="271"/>
            <ac:spMk id="3" creationId="{E29F05D5-4F71-4319-8A4C-510E636A642F}"/>
          </ac:spMkLst>
        </pc:spChg>
        <pc:spChg chg="del mod">
          <ac:chgData name="Jacek Zablocki" userId="e901fa037ef9da68" providerId="LiveId" clId="{257C2F10-D8ED-4538-AD6C-7435DD40785F}" dt="2017-12-27T15:22:49.685" v="631" actId="478"/>
          <ac:spMkLst>
            <pc:docMk/>
            <pc:sldMk cId="2409696174" sldId="271"/>
            <ac:spMk id="4" creationId="{DCFD12D5-5583-4954-ACC6-3ABCE82BBF93}"/>
          </ac:spMkLst>
        </pc:spChg>
        <pc:picChg chg="add mod">
          <ac:chgData name="Jacek Zablocki" userId="e901fa037ef9da68" providerId="LiveId" clId="{257C2F10-D8ED-4538-AD6C-7435DD40785F}" dt="2017-12-27T17:12:40.357" v="1799" actId="1076"/>
          <ac:picMkLst>
            <pc:docMk/>
            <pc:sldMk cId="2409696174" sldId="271"/>
            <ac:picMk id="4" creationId="{8BA2C6A7-0A87-42CC-985A-C91F9BC16AF9}"/>
          </ac:picMkLst>
        </pc:picChg>
        <pc:picChg chg="add del mod">
          <ac:chgData name="Jacek Zablocki" userId="e901fa037ef9da68" providerId="LiveId" clId="{257C2F10-D8ED-4538-AD6C-7435DD40785F}" dt="2017-12-27T16:47:55.580" v="1792" actId="478"/>
          <ac:picMkLst>
            <pc:docMk/>
            <pc:sldMk cId="2409696174" sldId="271"/>
            <ac:picMk id="5" creationId="{D4CEF3EB-034C-4376-8836-ED9A80306399}"/>
          </ac:picMkLst>
        </pc:picChg>
      </pc:sldChg>
      <pc:sldChg chg="addSp delSp modSp add modTransition modAnim">
        <pc:chgData name="Jacek Zablocki" userId="e901fa037ef9da68" providerId="LiveId" clId="{257C2F10-D8ED-4538-AD6C-7435DD40785F}" dt="2017-12-27T15:55:22.148" v="1672" actId="20577"/>
        <pc:sldMkLst>
          <pc:docMk/>
          <pc:sldMk cId="3017858288" sldId="272"/>
        </pc:sldMkLst>
        <pc:spChg chg="mod">
          <ac:chgData name="Jacek Zablocki" userId="e901fa037ef9da68" providerId="LiveId" clId="{257C2F10-D8ED-4538-AD6C-7435DD40785F}" dt="2017-12-27T15:23:31.460" v="653" actId="20577"/>
          <ac:spMkLst>
            <pc:docMk/>
            <pc:sldMk cId="3017858288" sldId="272"/>
            <ac:spMk id="2" creationId="{21581960-3760-40A3-8FBD-F441573B0D31}"/>
          </ac:spMkLst>
        </pc:spChg>
        <pc:spChg chg="del">
          <ac:chgData name="Jacek Zablocki" userId="e901fa037ef9da68" providerId="LiveId" clId="{257C2F10-D8ED-4538-AD6C-7435DD40785F}" dt="2017-12-27T15:23:35.764" v="654" actId="478"/>
          <ac:spMkLst>
            <pc:docMk/>
            <pc:sldMk cId="3017858288" sldId="272"/>
            <ac:spMk id="3" creationId="{65C3B894-CFD8-422C-BA1A-1DEFA16BE2DC}"/>
          </ac:spMkLst>
        </pc:spChg>
        <pc:spChg chg="mod">
          <ac:chgData name="Jacek Zablocki" userId="e901fa037ef9da68" providerId="LiveId" clId="{257C2F10-D8ED-4538-AD6C-7435DD40785F}" dt="2017-12-27T15:42:10.922" v="1495" actId="20577"/>
          <ac:spMkLst>
            <pc:docMk/>
            <pc:sldMk cId="3017858288" sldId="272"/>
            <ac:spMk id="4" creationId="{8DD3004A-6937-4E8A-B154-086C411E42FF}"/>
          </ac:spMkLst>
        </pc:spChg>
        <pc:spChg chg="del">
          <ac:chgData name="Jacek Zablocki" userId="e901fa037ef9da68" providerId="LiveId" clId="{257C2F10-D8ED-4538-AD6C-7435DD40785F}" dt="2017-12-27T15:23:38.378" v="655" actId="478"/>
          <ac:spMkLst>
            <pc:docMk/>
            <pc:sldMk cId="3017858288" sldId="272"/>
            <ac:spMk id="5" creationId="{0DD6D5C6-F0DB-4666-B28A-0E6C91A576A6}"/>
          </ac:spMkLst>
        </pc:spChg>
        <pc:spChg chg="del">
          <ac:chgData name="Jacek Zablocki" userId="e901fa037ef9da68" providerId="LiveId" clId="{257C2F10-D8ED-4538-AD6C-7435DD40785F}" dt="2017-12-27T15:23:39.267" v="656" actId="478"/>
          <ac:spMkLst>
            <pc:docMk/>
            <pc:sldMk cId="3017858288" sldId="272"/>
            <ac:spMk id="6" creationId="{167F5881-70ED-45DF-9807-75FF409BCFE5}"/>
          </ac:spMkLst>
        </pc:spChg>
        <pc:picChg chg="add mod">
          <ac:chgData name="Jacek Zablocki" userId="e901fa037ef9da68" providerId="LiveId" clId="{257C2F10-D8ED-4538-AD6C-7435DD40785F}" dt="2017-12-27T15:37:55.695" v="1333" actId="1076"/>
          <ac:picMkLst>
            <pc:docMk/>
            <pc:sldMk cId="3017858288" sldId="272"/>
            <ac:picMk id="8" creationId="{8539AB57-6D7E-47D3-BE78-6AA997A5F9B6}"/>
          </ac:picMkLst>
        </pc:picChg>
      </pc:sldChg>
      <pc:sldChg chg="addSp delSp modSp add modTransition modAnim">
        <pc:chgData name="Jacek Zablocki" userId="e901fa037ef9da68" providerId="LiveId" clId="{257C2F10-D8ED-4538-AD6C-7435DD40785F}" dt="2017-12-27T15:55:33.129" v="1676" actId="20577"/>
        <pc:sldMkLst>
          <pc:docMk/>
          <pc:sldMk cId="1550123074" sldId="273"/>
        </pc:sldMkLst>
        <pc:spChg chg="del">
          <ac:chgData name="Jacek Zablocki" userId="e901fa037ef9da68" providerId="LiveId" clId="{257C2F10-D8ED-4538-AD6C-7435DD40785F}" dt="2017-12-27T15:38:01.132" v="1334" actId="478"/>
          <ac:spMkLst>
            <pc:docMk/>
            <pc:sldMk cId="1550123074" sldId="273"/>
            <ac:spMk id="2" creationId="{755310C1-1E7B-4B58-B15E-437AA79D4386}"/>
          </ac:spMkLst>
        </pc:spChg>
        <pc:spChg chg="del mod">
          <ac:chgData name="Jacek Zablocki" userId="e901fa037ef9da68" providerId="LiveId" clId="{257C2F10-D8ED-4538-AD6C-7435DD40785F}" dt="2017-12-27T15:38:09.231" v="1337" actId="478"/>
          <ac:spMkLst>
            <pc:docMk/>
            <pc:sldMk cId="1550123074" sldId="273"/>
            <ac:spMk id="3" creationId="{9AD9922C-9B8C-4B33-BDA0-6246C8C59996}"/>
          </ac:spMkLst>
        </pc:spChg>
        <pc:spChg chg="del">
          <ac:chgData name="Jacek Zablocki" userId="e901fa037ef9da68" providerId="LiveId" clId="{257C2F10-D8ED-4538-AD6C-7435DD40785F}" dt="2017-12-27T15:38:12.413" v="1338" actId="20577"/>
          <ac:spMkLst>
            <pc:docMk/>
            <pc:sldMk cId="1550123074" sldId="273"/>
            <ac:spMk id="4" creationId="{8CDD056A-1F20-4C01-A531-B359E18B0E81}"/>
          </ac:spMkLst>
        </pc:spChg>
        <pc:spChg chg="del">
          <ac:chgData name="Jacek Zablocki" userId="e901fa037ef9da68" providerId="LiveId" clId="{257C2F10-D8ED-4538-AD6C-7435DD40785F}" dt="2017-12-27T15:38:04.876" v="1335" actId="478"/>
          <ac:spMkLst>
            <pc:docMk/>
            <pc:sldMk cId="1550123074" sldId="273"/>
            <ac:spMk id="5" creationId="{428BB3B2-829F-46C0-8792-053D76D4C922}"/>
          </ac:spMkLst>
        </pc:spChg>
        <pc:spChg chg="del">
          <ac:chgData name="Jacek Zablocki" userId="e901fa037ef9da68" providerId="LiveId" clId="{257C2F10-D8ED-4538-AD6C-7435DD40785F}" dt="2017-12-27T15:38:12.413" v="1338" actId="20577"/>
          <ac:spMkLst>
            <pc:docMk/>
            <pc:sldMk cId="1550123074" sldId="273"/>
            <ac:spMk id="6" creationId="{2D115223-0046-4784-8AA6-A423DA258CB8}"/>
          </ac:spMkLst>
        </pc:spChg>
        <pc:spChg chg="add mod">
          <ac:chgData name="Jacek Zablocki" userId="e901fa037ef9da68" providerId="LiveId" clId="{257C2F10-D8ED-4538-AD6C-7435DD40785F}" dt="2017-12-27T15:38:17.700" v="1352" actId="20577"/>
          <ac:spMkLst>
            <pc:docMk/>
            <pc:sldMk cId="1550123074" sldId="273"/>
            <ac:spMk id="7" creationId="{B390A326-76FE-492B-9B1A-B74DB6348640}"/>
          </ac:spMkLst>
        </pc:spChg>
        <pc:spChg chg="add del mod">
          <ac:chgData name="Jacek Zablocki" userId="e901fa037ef9da68" providerId="LiveId" clId="{257C2F10-D8ED-4538-AD6C-7435DD40785F}" dt="2017-12-27T15:38:25.254" v="1355" actId="931"/>
          <ac:spMkLst>
            <pc:docMk/>
            <pc:sldMk cId="1550123074" sldId="273"/>
            <ac:spMk id="8" creationId="{B2E020AC-0A4D-4942-87B3-8C0D5FD6185A}"/>
          </ac:spMkLst>
        </pc:spChg>
        <pc:spChg chg="add del mod">
          <ac:chgData name="Jacek Zablocki" userId="e901fa037ef9da68" providerId="LiveId" clId="{257C2F10-D8ED-4538-AD6C-7435DD40785F}" dt="2017-12-27T15:38:19.766" v="1353" actId="478"/>
          <ac:spMkLst>
            <pc:docMk/>
            <pc:sldMk cId="1550123074" sldId="273"/>
            <ac:spMk id="9" creationId="{0E75AC52-0F62-41F2-84D6-3DC7D167A69C}"/>
          </ac:spMkLst>
        </pc:spChg>
        <pc:picChg chg="add mod">
          <ac:chgData name="Jacek Zablocki" userId="e901fa037ef9da68" providerId="LiveId" clId="{257C2F10-D8ED-4538-AD6C-7435DD40785F}" dt="2017-12-27T15:39:35.658" v="1374" actId="1440"/>
          <ac:picMkLst>
            <pc:docMk/>
            <pc:sldMk cId="1550123074" sldId="273"/>
            <ac:picMk id="11" creationId="{C1205203-09B3-4257-B0F4-D94339352022}"/>
          </ac:picMkLst>
        </pc:picChg>
        <pc:picChg chg="add mod">
          <ac:chgData name="Jacek Zablocki" userId="e901fa037ef9da68" providerId="LiveId" clId="{257C2F10-D8ED-4538-AD6C-7435DD40785F}" dt="2017-12-27T15:39:45.308" v="1378" actId="1440"/>
          <ac:picMkLst>
            <pc:docMk/>
            <pc:sldMk cId="1550123074" sldId="273"/>
            <ac:picMk id="13" creationId="{0622AF89-83A3-4C79-8BCE-46AAA1631BF1}"/>
          </ac:picMkLst>
        </pc:picChg>
        <pc:picChg chg="add mod">
          <ac:chgData name="Jacek Zablocki" userId="e901fa037ef9da68" providerId="LiveId" clId="{257C2F10-D8ED-4538-AD6C-7435DD40785F}" dt="2017-12-27T15:40:21.683" v="1382" actId="14100"/>
          <ac:picMkLst>
            <pc:docMk/>
            <pc:sldMk cId="1550123074" sldId="273"/>
            <ac:picMk id="15" creationId="{A88C7CE4-DEDF-41DE-8872-F2C7DAC36F8F}"/>
          </ac:picMkLst>
        </pc:picChg>
        <pc:picChg chg="add mod">
          <ac:chgData name="Jacek Zablocki" userId="e901fa037ef9da68" providerId="LiveId" clId="{257C2F10-D8ED-4538-AD6C-7435DD40785F}" dt="2017-12-27T15:40:38.009" v="1386" actId="14100"/>
          <ac:picMkLst>
            <pc:docMk/>
            <pc:sldMk cId="1550123074" sldId="273"/>
            <ac:picMk id="17" creationId="{7E4616B9-4AD6-4A99-96A5-EEDB14BE83D6}"/>
          </ac:picMkLst>
        </pc:picChg>
      </pc:sldChg>
      <pc:sldChg chg="addSp delSp modSp add modTransition modAnim">
        <pc:chgData name="Jacek Zablocki" userId="e901fa037ef9da68" providerId="LiveId" clId="{257C2F10-D8ED-4538-AD6C-7435DD40785F}" dt="2017-12-27T15:56:16.269" v="1689" actId="20577"/>
        <pc:sldMkLst>
          <pc:docMk/>
          <pc:sldMk cId="1546724915" sldId="274"/>
        </pc:sldMkLst>
        <pc:spChg chg="mod">
          <ac:chgData name="Jacek Zablocki" userId="e901fa037ef9da68" providerId="LiveId" clId="{257C2F10-D8ED-4538-AD6C-7435DD40785F}" dt="2017-12-27T15:48:36.501" v="1609" actId="20577"/>
          <ac:spMkLst>
            <pc:docMk/>
            <pc:sldMk cId="1546724915" sldId="274"/>
            <ac:spMk id="2" creationId="{3E9D772E-3F7A-4383-B364-DC3C4C65701C}"/>
          </ac:spMkLst>
        </pc:spChg>
        <pc:spChg chg="del">
          <ac:chgData name="Jacek Zablocki" userId="e901fa037ef9da68" providerId="LiveId" clId="{257C2F10-D8ED-4538-AD6C-7435DD40785F}" dt="2017-12-27T15:44:07.896" v="1497" actId="931"/>
          <ac:spMkLst>
            <pc:docMk/>
            <pc:sldMk cId="1546724915" sldId="274"/>
            <ac:spMk id="3" creationId="{CED020AD-289A-410A-BBD2-BCE47766DDF9}"/>
          </ac:spMkLst>
        </pc:spChg>
        <pc:spChg chg="del">
          <ac:chgData name="Jacek Zablocki" userId="e901fa037ef9da68" providerId="LiveId" clId="{257C2F10-D8ED-4538-AD6C-7435DD40785F}" dt="2017-12-27T15:48:39.536" v="1610" actId="478"/>
          <ac:spMkLst>
            <pc:docMk/>
            <pc:sldMk cId="1546724915" sldId="274"/>
            <ac:spMk id="4" creationId="{9673B41F-2DC3-4D11-B785-0A5EEAD8CA1B}"/>
          </ac:spMkLst>
        </pc:spChg>
        <pc:picChg chg="add mod">
          <ac:chgData name="Jacek Zablocki" userId="e901fa037ef9da68" providerId="LiveId" clId="{257C2F10-D8ED-4538-AD6C-7435DD40785F}" dt="2017-12-27T15:48:45.592" v="1612" actId="1440"/>
          <ac:picMkLst>
            <pc:docMk/>
            <pc:sldMk cId="1546724915" sldId="274"/>
            <ac:picMk id="6" creationId="{6ED56395-5586-4CFA-B672-D49BD27241E3}"/>
          </ac:picMkLst>
        </pc:picChg>
        <pc:picChg chg="add mod">
          <ac:chgData name="Jacek Zablocki" userId="e901fa037ef9da68" providerId="LiveId" clId="{257C2F10-D8ED-4538-AD6C-7435DD40785F}" dt="2017-12-27T15:48:46.874" v="1613" actId="1440"/>
          <ac:picMkLst>
            <pc:docMk/>
            <pc:sldMk cId="1546724915" sldId="274"/>
            <ac:picMk id="8" creationId="{0441BC65-F1B8-44A2-AD94-7439EA83A904}"/>
          </ac:picMkLst>
        </pc:picChg>
        <pc:picChg chg="add mod">
          <ac:chgData name="Jacek Zablocki" userId="e901fa037ef9da68" providerId="LiveId" clId="{257C2F10-D8ED-4538-AD6C-7435DD40785F}" dt="2017-12-27T15:48:42.586" v="1611" actId="1440"/>
          <ac:picMkLst>
            <pc:docMk/>
            <pc:sldMk cId="1546724915" sldId="274"/>
            <ac:picMk id="10" creationId="{2947F1D2-DD40-4407-803F-016B0A326BB9}"/>
          </ac:picMkLst>
        </pc:picChg>
      </pc:sldChg>
      <pc:sldChg chg="addSp delSp modSp add modAnim">
        <pc:chgData name="Jacek Zablocki" userId="e901fa037ef9da68" providerId="LiveId" clId="{257C2F10-D8ED-4538-AD6C-7435DD40785F}" dt="2017-12-27T16:19:17.208" v="1789"/>
        <pc:sldMkLst>
          <pc:docMk/>
          <pc:sldMk cId="1042808866" sldId="275"/>
        </pc:sldMkLst>
        <pc:spChg chg="del">
          <ac:chgData name="Jacek Zablocki" userId="e901fa037ef9da68" providerId="LiveId" clId="{257C2F10-D8ED-4538-AD6C-7435DD40785F}" dt="2017-12-27T15:56:31.022" v="1691" actId="20577"/>
          <ac:spMkLst>
            <pc:docMk/>
            <pc:sldMk cId="1042808866" sldId="275"/>
            <ac:spMk id="2" creationId="{639A9E38-C198-4848-87BB-B96438D97989}"/>
          </ac:spMkLst>
        </pc:spChg>
        <pc:spChg chg="del">
          <ac:chgData name="Jacek Zablocki" userId="e901fa037ef9da68" providerId="LiveId" clId="{257C2F10-D8ED-4538-AD6C-7435DD40785F}" dt="2017-12-27T15:56:31.022" v="1691" actId="20577"/>
          <ac:spMkLst>
            <pc:docMk/>
            <pc:sldMk cId="1042808866" sldId="275"/>
            <ac:spMk id="3" creationId="{8893E152-5BDE-4C13-A32C-2FDD0BF9ADF7}"/>
          </ac:spMkLst>
        </pc:spChg>
        <pc:spChg chg="del">
          <ac:chgData name="Jacek Zablocki" userId="e901fa037ef9da68" providerId="LiveId" clId="{257C2F10-D8ED-4538-AD6C-7435DD40785F}" dt="2017-12-27T15:56:31.022" v="1691" actId="20577"/>
          <ac:spMkLst>
            <pc:docMk/>
            <pc:sldMk cId="1042808866" sldId="275"/>
            <ac:spMk id="4" creationId="{DB0C1279-2E0E-4DED-ADF2-85B869DBA4F2}"/>
          </ac:spMkLst>
        </pc:spChg>
        <pc:spChg chg="add del mod">
          <ac:chgData name="Jacek Zablocki" userId="e901fa037ef9da68" providerId="LiveId" clId="{257C2F10-D8ED-4538-AD6C-7435DD40785F}" dt="2017-12-27T15:56:46.354" v="1722" actId="20577"/>
          <ac:spMkLst>
            <pc:docMk/>
            <pc:sldMk cId="1042808866" sldId="275"/>
            <ac:spMk id="5" creationId="{D1883C4D-F591-439B-9B9C-30B7D7AD820F}"/>
          </ac:spMkLst>
        </pc:spChg>
        <pc:spChg chg="add mod">
          <ac:chgData name="Jacek Zablocki" userId="e901fa037ef9da68" providerId="LiveId" clId="{257C2F10-D8ED-4538-AD6C-7435DD40785F}" dt="2017-12-27T15:56:50.004" v="1732" actId="20577"/>
          <ac:spMkLst>
            <pc:docMk/>
            <pc:sldMk cId="1042808866" sldId="275"/>
            <ac:spMk id="6" creationId="{59F6EAF5-679B-4997-B079-A19C20F2BA01}"/>
          </ac:spMkLst>
        </pc:spChg>
        <pc:spChg chg="add mod">
          <ac:chgData name="Jacek Zablocki" userId="e901fa037ef9da68" providerId="LiveId" clId="{257C2F10-D8ED-4538-AD6C-7435DD40785F}" dt="2017-12-27T15:57:08.164" v="1771" actId="20577"/>
          <ac:spMkLst>
            <pc:docMk/>
            <pc:sldMk cId="1042808866" sldId="275"/>
            <ac:spMk id="7" creationId="{7CCBCAA5-E3B3-4731-86D1-8E2A01BD69CE}"/>
          </ac:spMkLst>
        </pc:spChg>
        <pc:picChg chg="add">
          <ac:chgData name="Jacek Zablocki" userId="e901fa037ef9da68" providerId="LiveId" clId="{257C2F10-D8ED-4538-AD6C-7435DD40785F}" dt="2017-12-27T16:19:01.102" v="1786"/>
          <ac:picMkLst>
            <pc:docMk/>
            <pc:sldMk cId="1042808866" sldId="275"/>
            <ac:picMk id="4" creationId="{3057E68C-9D74-4939-B30F-BBEEE456ECB2}"/>
          </ac:picMkLst>
        </pc:picChg>
        <pc:picChg chg="add mod">
          <ac:chgData name="Jacek Zablocki" userId="e901fa037ef9da68" providerId="LiveId" clId="{257C2F10-D8ED-4538-AD6C-7435DD40785F}" dt="2017-12-27T16:19:10.545" v="1788" actId="1076"/>
          <ac:picMkLst>
            <pc:docMk/>
            <pc:sldMk cId="1042808866" sldId="275"/>
            <ac:picMk id="5" creationId="{0C865D06-35DB-4AC5-B94D-B845DBC77CA5}"/>
          </ac:picMkLst>
        </pc:picChg>
        <pc:picChg chg="add">
          <ac:chgData name="Jacek Zablocki" userId="e901fa037ef9da68" providerId="LiveId" clId="{257C2F10-D8ED-4538-AD6C-7435DD40785F}" dt="2017-12-27T16:19:17.208" v="1789"/>
          <ac:picMkLst>
            <pc:docMk/>
            <pc:sldMk cId="1042808866" sldId="275"/>
            <ac:picMk id="8" creationId="{01C7458B-FC0D-4A22-97BF-C301D7439787}"/>
          </ac:picMkLst>
        </pc:picChg>
      </pc:sldChg>
      <pc:sldChg chg="add del">
        <pc:chgData name="Jacek Zablocki" userId="e901fa037ef9da68" providerId="LiveId" clId="{257C2F10-D8ED-4538-AD6C-7435DD40785F}" dt="2017-12-27T15:51:59.434" v="1633" actId="2696"/>
        <pc:sldMkLst>
          <pc:docMk/>
          <pc:sldMk cId="2285863704" sldId="2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youtu.be/fVyC7gcmKVc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HHJZGJ42n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sgawTHaXh8" TargetMode="Externa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2Bt919-QyI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school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l-PL" dirty="0"/>
              <a:t>Szkoła Podstawowa im. </a:t>
            </a:r>
            <a:r>
              <a:rPr lang="pl-PL" dirty="0" err="1"/>
              <a:t>Krola</a:t>
            </a:r>
            <a:r>
              <a:rPr lang="pl-PL" dirty="0"/>
              <a:t> Zygmunta Augusta w Wasilkowie</a:t>
            </a:r>
            <a:endParaRPr lang="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EFFF37-74C2-4F31-BEF8-64F20255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5" y="126922"/>
            <a:ext cx="1897715" cy="19451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FF1C48-F755-47B5-8C79-B8C9B4F96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5" y="4348137"/>
            <a:ext cx="2790738" cy="209305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62A5F58-1831-4CA0-962D-092849491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14" y="5327155"/>
            <a:ext cx="4055909" cy="11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581960-3760-40A3-8FBD-F441573B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School’s</a:t>
            </a:r>
            <a:r>
              <a:rPr lang="pl-PL" dirty="0"/>
              <a:t> Day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DD3004A-6937-4E8A-B154-086C411E4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08213" y="1686187"/>
            <a:ext cx="9158870" cy="4156448"/>
          </a:xfrm>
        </p:spPr>
        <p:txBody>
          <a:bodyPr>
            <a:normAutofit/>
          </a:bodyPr>
          <a:lstStyle/>
          <a:p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in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we </a:t>
            </a:r>
            <a:r>
              <a:rPr lang="pl-PL" dirty="0" err="1"/>
              <a:t>celebrate</a:t>
            </a:r>
            <a:r>
              <a:rPr lang="pl-PL" dirty="0"/>
              <a:t> </a:t>
            </a:r>
            <a:r>
              <a:rPr lang="pl-PL" dirty="0" err="1"/>
              <a:t>its</a:t>
            </a:r>
            <a:r>
              <a:rPr lang="pl-PL" dirty="0"/>
              <a:t> „</a:t>
            </a:r>
            <a:r>
              <a:rPr lang="pl-PL" dirty="0" err="1"/>
              <a:t>birthday</a:t>
            </a:r>
            <a:r>
              <a:rPr lang="pl-PL" dirty="0"/>
              <a:t>” We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sports</a:t>
            </a:r>
            <a:r>
              <a:rPr lang="pl-PL" dirty="0"/>
              <a:t> </a:t>
            </a:r>
            <a:r>
              <a:rPr lang="pl-PL" dirty="0" err="1"/>
              <a:t>competitions</a:t>
            </a:r>
            <a:r>
              <a:rPr lang="pl-PL" dirty="0"/>
              <a:t>. We </a:t>
            </a:r>
            <a:r>
              <a:rPr lang="pl-PL" dirty="0" err="1"/>
              <a:t>play</a:t>
            </a:r>
            <a:r>
              <a:rPr lang="pl-PL" dirty="0"/>
              <a:t> </a:t>
            </a:r>
            <a:r>
              <a:rPr lang="pl-PL" dirty="0" err="1"/>
              <a:t>board</a:t>
            </a:r>
            <a:r>
              <a:rPr lang="pl-PL" dirty="0"/>
              <a:t> </a:t>
            </a:r>
            <a:r>
              <a:rPr lang="pl-PL" dirty="0" err="1"/>
              <a:t>games</a:t>
            </a:r>
            <a:r>
              <a:rPr lang="pl-PL" dirty="0"/>
              <a:t> and we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academy</a:t>
            </a:r>
            <a:r>
              <a:rPr lang="pl-PL" dirty="0"/>
              <a:t>.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we </a:t>
            </a:r>
            <a:r>
              <a:rPr lang="pl-PL" dirty="0" err="1"/>
              <a:t>could</a:t>
            </a:r>
            <a:r>
              <a:rPr lang="pl-PL" dirty="0"/>
              <a:t> </a:t>
            </a:r>
            <a:r>
              <a:rPr lang="pl-PL" dirty="0" err="1"/>
              <a:t>take</a:t>
            </a:r>
            <a:r>
              <a:rPr lang="pl-PL" dirty="0"/>
              <a:t> a </a:t>
            </a:r>
            <a:r>
              <a:rPr lang="pl-PL" dirty="0" err="1"/>
              <a:t>photo</a:t>
            </a:r>
            <a:r>
              <a:rPr lang="pl-PL" dirty="0"/>
              <a:t> in a </a:t>
            </a:r>
            <a:r>
              <a:rPr lang="pl-PL" dirty="0" err="1"/>
              <a:t>photobooth</a:t>
            </a:r>
            <a:r>
              <a:rPr lang="pl-PL" dirty="0"/>
              <a:t>. </a:t>
            </a:r>
            <a:r>
              <a:rPr lang="pl-PL" dirty="0" err="1"/>
              <a:t>There</a:t>
            </a:r>
            <a:r>
              <a:rPr lang="pl-PL" dirty="0"/>
              <a:t> was a </a:t>
            </a:r>
            <a:r>
              <a:rPr lang="pl-PL" dirty="0" err="1"/>
              <a:t>charity</a:t>
            </a:r>
            <a:r>
              <a:rPr lang="pl-PL" dirty="0"/>
              <a:t> </a:t>
            </a:r>
            <a:r>
              <a:rPr lang="pl-PL" dirty="0" err="1"/>
              <a:t>lottery</a:t>
            </a:r>
            <a:r>
              <a:rPr lang="pl-PL" dirty="0"/>
              <a:t>. It was a lot of </a:t>
            </a:r>
            <a:r>
              <a:rPr lang="pl-PL" dirty="0" err="1"/>
              <a:t>fun</a:t>
            </a:r>
            <a:r>
              <a:rPr lang="pl-PL" dirty="0"/>
              <a:t> ! </a:t>
            </a:r>
            <a:r>
              <a:rPr lang="pl-PL" dirty="0" err="1"/>
              <a:t>Last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we </a:t>
            </a:r>
            <a:r>
              <a:rPr lang="pl-PL" dirty="0" err="1"/>
              <a:t>made</a:t>
            </a:r>
            <a:r>
              <a:rPr lang="pl-PL" dirty="0"/>
              <a:t> a </a:t>
            </a:r>
            <a:r>
              <a:rPr lang="pl-PL" dirty="0" err="1"/>
              <a:t>mannequin</a:t>
            </a:r>
            <a:r>
              <a:rPr lang="pl-PL" dirty="0"/>
              <a:t> challenge: </a:t>
            </a:r>
          </a:p>
          <a:p>
            <a:pPr marL="45720" indent="0">
              <a:buNone/>
            </a:pPr>
            <a:r>
              <a:rPr lang="pl-PL" dirty="0"/>
              <a:t>Link to the video: </a:t>
            </a:r>
            <a:r>
              <a:rPr lang="pl-PL" dirty="0">
                <a:hlinkClick r:id="rId2"/>
              </a:rPr>
              <a:t>https://youtu.be/fVyC7gcmKVc</a:t>
            </a:r>
            <a:endParaRPr lang="pl-PL" dirty="0"/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539AB57-6D7E-47D3-BE78-6AA997A5F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09" y="3254928"/>
            <a:ext cx="3053592" cy="22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B390A326-76FE-492B-9B1A-B74DB634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School’s</a:t>
            </a:r>
            <a:r>
              <a:rPr lang="pl-PL" dirty="0"/>
              <a:t> Day </a:t>
            </a: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C1205203-09B3-4257-B0F4-D943393520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4138"/>
          <a:stretch>
            <a:fillRect/>
          </a:stretch>
        </p:blipFill>
        <p:spPr>
          <a:xfrm>
            <a:off x="1732424" y="697816"/>
            <a:ext cx="2771182" cy="191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622AF89-83A3-4C79-8BCE-46AAA1631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24" y="2983816"/>
            <a:ext cx="2785144" cy="191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88C7CE4-DEDF-41DE-8872-F2C7DAC36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95" y="822670"/>
            <a:ext cx="2743201" cy="184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E4616B9-4AD6-4A99-96A5-EEDB14BE8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95" y="2869799"/>
            <a:ext cx="2852257" cy="20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60C8143-4389-4B14-AB6F-40B72278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E-</a:t>
            </a:r>
            <a:r>
              <a:rPr lang="pl-PL" dirty="0" err="1"/>
              <a:t>twinning</a:t>
            </a:r>
            <a:r>
              <a:rPr lang="pl-PL" dirty="0"/>
              <a:t> and Erasmus+ </a:t>
            </a:r>
            <a:r>
              <a:rPr lang="pl-PL" dirty="0" err="1"/>
              <a:t>projects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B397173-2895-4C53-9C08-7D6CF872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49" y="2183497"/>
            <a:ext cx="4258677" cy="1843218"/>
          </a:xfrm>
        </p:spPr>
      </p:pic>
      <p:pic>
        <p:nvPicPr>
          <p:cNvPr id="7" name="Obraz 6" descr="http://www.naep.cz/image/content-management/eTwinningLogoFlat.png">
            <a:extLst>
              <a:ext uri="{FF2B5EF4-FFF2-40B4-BE49-F238E27FC236}">
                <a16:creationId xmlns:a16="http://schemas.microsoft.com/office/drawing/2014/main" id="{CC0FD74A-53EF-47A5-9482-7101A182389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99" y="2183496"/>
            <a:ext cx="4026919" cy="1843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F32435-A1F2-4ACC-9D02-6495BE82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800" dirty="0"/>
              <a:t>As the </a:t>
            </a:r>
            <a:r>
              <a:rPr lang="pl-PL" sz="2800" dirty="0" err="1"/>
              <a:t>language</a:t>
            </a:r>
            <a:r>
              <a:rPr lang="pl-PL" sz="2800" dirty="0"/>
              <a:t> learning and </a:t>
            </a:r>
            <a:r>
              <a:rPr lang="pl-PL" sz="2800" dirty="0" err="1"/>
              <a:t>cultural</a:t>
            </a:r>
            <a:r>
              <a:rPr lang="pl-PL" sz="2800" dirty="0"/>
              <a:t> </a:t>
            </a:r>
            <a:r>
              <a:rPr lang="pl-PL" sz="2800" dirty="0" err="1"/>
              <a:t>awerness</a:t>
            </a:r>
            <a:r>
              <a:rPr lang="pl-PL" sz="2800" dirty="0"/>
              <a:t> </a:t>
            </a:r>
            <a:r>
              <a:rPr lang="pl-PL" sz="2800" dirty="0" err="1"/>
              <a:t>are</a:t>
            </a:r>
            <a:r>
              <a:rPr lang="pl-PL" sz="2800" dirty="0"/>
              <a:t> </a:t>
            </a:r>
            <a:r>
              <a:rPr lang="pl-PL" sz="2800" dirty="0" err="1"/>
              <a:t>also</a:t>
            </a:r>
            <a:r>
              <a:rPr lang="pl-PL" sz="2800" dirty="0"/>
              <a:t> </a:t>
            </a:r>
            <a:r>
              <a:rPr lang="pl-PL" sz="2800" dirty="0" err="1"/>
              <a:t>very</a:t>
            </a:r>
            <a:r>
              <a:rPr lang="pl-PL" sz="2800" dirty="0"/>
              <a:t> </a:t>
            </a:r>
            <a:r>
              <a:rPr lang="pl-PL" sz="2800" dirty="0" err="1"/>
              <a:t>important</a:t>
            </a:r>
            <a:r>
              <a:rPr lang="pl-PL" sz="2800" dirty="0"/>
              <a:t> </a:t>
            </a:r>
            <a:r>
              <a:rPr lang="pl-PL" sz="2800" dirty="0" err="1"/>
              <a:t>issues</a:t>
            </a:r>
            <a:r>
              <a:rPr lang="pl-PL" sz="2800" dirty="0"/>
              <a:t>, </a:t>
            </a:r>
            <a:r>
              <a:rPr lang="pl-PL" sz="2800" dirty="0" err="1"/>
              <a:t>students</a:t>
            </a:r>
            <a:r>
              <a:rPr lang="pl-PL" sz="2800" dirty="0"/>
              <a:t> </a:t>
            </a:r>
            <a:r>
              <a:rPr lang="pl-PL" sz="2800" dirty="0" err="1"/>
              <a:t>have</a:t>
            </a:r>
            <a:r>
              <a:rPr lang="pl-PL" sz="2800" dirty="0"/>
              <a:t>  </a:t>
            </a:r>
            <a:r>
              <a:rPr lang="pl-PL" sz="2800" dirty="0" err="1"/>
              <a:t>possiblity</a:t>
            </a:r>
            <a:r>
              <a:rPr lang="pl-PL" sz="2800" dirty="0"/>
              <a:t> to </a:t>
            </a:r>
            <a:r>
              <a:rPr lang="pl-PL" sz="2800" dirty="0" err="1"/>
              <a:t>participate</a:t>
            </a:r>
            <a:r>
              <a:rPr lang="pl-PL" sz="2800" dirty="0"/>
              <a:t> in </a:t>
            </a:r>
            <a:r>
              <a:rPr lang="pl-PL" sz="2800" dirty="0" err="1"/>
              <a:t>European</a:t>
            </a:r>
            <a:r>
              <a:rPr lang="pl-PL" sz="2800" dirty="0"/>
              <a:t> </a:t>
            </a:r>
            <a:r>
              <a:rPr lang="pl-PL" sz="2800" dirty="0" err="1"/>
              <a:t>projects</a:t>
            </a:r>
            <a:r>
              <a:rPr lang="pl-PL" sz="2800" dirty="0"/>
              <a:t> </a:t>
            </a:r>
            <a:r>
              <a:rPr lang="pl-PL" sz="2800" dirty="0" err="1"/>
              <a:t>such</a:t>
            </a:r>
            <a:r>
              <a:rPr lang="pl-PL" sz="2800" dirty="0"/>
              <a:t> as E-</a:t>
            </a:r>
            <a:r>
              <a:rPr lang="pl-PL" sz="2800" dirty="0" err="1"/>
              <a:t>twinning</a:t>
            </a:r>
            <a:r>
              <a:rPr lang="pl-PL" sz="2800" dirty="0"/>
              <a:t> and Erasmus+ </a:t>
            </a: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Erasmus+ Meeting in Poland</a:t>
            </a:r>
            <a:endParaRPr lang="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358C3E2-E68A-4A23-8ECC-E6803CFDA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501549"/>
            <a:ext cx="3537745" cy="1989982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DAAED7-D59D-4C01-A2A0-C6922A11B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6" y="2733020"/>
            <a:ext cx="3537746" cy="198998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ECD1219-F406-4E6E-B86E-2A3CA97A5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02" y="504848"/>
            <a:ext cx="2984973" cy="198998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02DA5E-6EBF-4587-9F20-1550AC1EC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34" y="2733020"/>
            <a:ext cx="3424185" cy="198998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5116136-B52B-4656-B102-B3DAFD7C3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35" y="501549"/>
            <a:ext cx="3424186" cy="19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9D772E-3F7A-4383-B364-DC3C4C65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Erasmus+ </a:t>
            </a:r>
            <a:r>
              <a:rPr lang="pl-PL" dirty="0" err="1"/>
              <a:t>groups</a:t>
            </a:r>
            <a:r>
              <a:rPr lang="pl-PL" dirty="0"/>
              <a:t> from Poland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6ED56395-5586-4CFA-B672-D49BD27241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>
          <a:xfrm>
            <a:off x="1478597" y="677761"/>
            <a:ext cx="3245264" cy="223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441BC65-F1B8-44A2-AD94-7439EA83A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50" y="677760"/>
            <a:ext cx="2901379" cy="223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947F1D2-DD40-4407-803F-016B0A326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9" y="3167543"/>
            <a:ext cx="2743201" cy="205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672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>
            <a:hlinkClick r:id="" action="ppaction://media"/>
            <a:extLst>
              <a:ext uri="{FF2B5EF4-FFF2-40B4-BE49-F238E27FC236}">
                <a16:creationId xmlns:a16="http://schemas.microsoft.com/office/drawing/2014/main" id="{8BA2C6A7-0A87-42CC-985A-C91F9BC16AF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4972" y="377505"/>
            <a:ext cx="9102055" cy="61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9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59F6EAF5-679B-4997-B079-A19C20F2B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id="{7CCBCAA5-E3B3-4731-86D1-8E2A01BD69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Erasmus+ </a:t>
            </a:r>
            <a:r>
              <a:rPr lang="pl-PL" dirty="0" err="1"/>
              <a:t>Group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057E68C-9D74-4939-B30F-BBEEE456E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5" y="4348137"/>
            <a:ext cx="2790738" cy="20930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C865D06-35DB-4AC5-B94D-B845DBC77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24" y="5282655"/>
            <a:ext cx="4055909" cy="115853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C7458B-FC0D-4A22-97BF-C301D7439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5" y="126922"/>
            <a:ext cx="1897715" cy="194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school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pl-PL" b="1" i="1" dirty="0">
                <a:solidFill>
                  <a:srgbClr val="000000"/>
                </a:solidFill>
              </a:rPr>
              <a:t>S</a:t>
            </a:r>
            <a:r>
              <a:rPr lang="en-US" b="1" i="1" dirty="0" err="1">
                <a:solidFill>
                  <a:srgbClr val="000000"/>
                </a:solidFill>
              </a:rPr>
              <a:t>chool</a:t>
            </a:r>
            <a:r>
              <a:rPr lang="en-US" b="1" i="1" dirty="0">
                <a:solidFill>
                  <a:srgbClr val="000000"/>
                </a:solidFill>
              </a:rPr>
              <a:t> is located in the north-east part of Poland</a:t>
            </a:r>
            <a:r>
              <a:rPr lang="pl-PL" b="1" i="1" dirty="0">
                <a:solidFill>
                  <a:srgbClr val="000000"/>
                </a:solidFill>
              </a:rPr>
              <a:t> </a:t>
            </a:r>
            <a:r>
              <a:rPr lang="en-US" b="1" i="1" dirty="0">
                <a:solidFill>
                  <a:srgbClr val="000000"/>
                </a:solidFill>
              </a:rPr>
              <a:t>in </a:t>
            </a:r>
            <a:r>
              <a:rPr lang="pl-PL" b="1" i="1" dirty="0">
                <a:solidFill>
                  <a:srgbClr val="000000"/>
                </a:solidFill>
              </a:rPr>
              <a:t>a </a:t>
            </a:r>
            <a:r>
              <a:rPr lang="en-US" b="1" i="1" dirty="0">
                <a:solidFill>
                  <a:srgbClr val="000000"/>
                </a:solidFill>
              </a:rPr>
              <a:t>small town</a:t>
            </a:r>
            <a:r>
              <a:rPr lang="pl-PL" b="1" i="1" dirty="0">
                <a:solidFill>
                  <a:srgbClr val="000000"/>
                </a:solidFill>
              </a:rPr>
              <a:t> </a:t>
            </a:r>
            <a:r>
              <a:rPr lang="en-US" b="1" i="1" dirty="0" err="1">
                <a:solidFill>
                  <a:srgbClr val="000000"/>
                </a:solidFill>
              </a:rPr>
              <a:t>Wasilków</a:t>
            </a:r>
            <a:r>
              <a:rPr lang="en-US" b="1" i="1" dirty="0">
                <a:solidFill>
                  <a:srgbClr val="000000"/>
                </a:solidFill>
              </a:rPr>
              <a:t>. </a:t>
            </a:r>
            <a:endParaRPr lang="pl-PL" b="1" i="1" dirty="0">
              <a:solidFill>
                <a:srgbClr val="000000"/>
              </a:solidFill>
            </a:endParaRPr>
          </a:p>
          <a:p>
            <a:r>
              <a:rPr lang="en-US" b="1" i="1" dirty="0">
                <a:solidFill>
                  <a:srgbClr val="000000"/>
                </a:solidFill>
              </a:rPr>
              <a:t>Head teacher is Anna </a:t>
            </a:r>
            <a:r>
              <a:rPr lang="en-US" b="1" i="1" dirty="0" err="1">
                <a:solidFill>
                  <a:srgbClr val="000000"/>
                </a:solidFill>
              </a:rPr>
              <a:t>Ewa</a:t>
            </a:r>
            <a:r>
              <a:rPr lang="en-US" b="1" i="1" dirty="0">
                <a:solidFill>
                  <a:srgbClr val="000000"/>
                </a:solidFill>
              </a:rPr>
              <a:t> </a:t>
            </a:r>
            <a:r>
              <a:rPr lang="en-US" b="1" i="1" dirty="0" err="1">
                <a:solidFill>
                  <a:srgbClr val="000000"/>
                </a:solidFill>
              </a:rPr>
              <a:t>Fidurska</a:t>
            </a:r>
            <a:r>
              <a:rPr lang="en-US" b="1" i="1" dirty="0">
                <a:solidFill>
                  <a:srgbClr val="000000"/>
                </a:solidFill>
              </a:rPr>
              <a:t>. </a:t>
            </a:r>
            <a:endParaRPr lang="pl-PL" b="1" i="1" dirty="0">
              <a:solidFill>
                <a:srgbClr val="000000"/>
              </a:solidFill>
            </a:endParaRPr>
          </a:p>
          <a:p>
            <a:r>
              <a:rPr lang="en-US" b="1" i="1" dirty="0">
                <a:solidFill>
                  <a:srgbClr val="000000"/>
                </a:solidFill>
              </a:rPr>
              <a:t>The school has 959 students and </a:t>
            </a:r>
            <a:r>
              <a:rPr lang="pl-PL" b="1" i="1" dirty="0">
                <a:solidFill>
                  <a:srgbClr val="000000"/>
                </a:solidFill>
              </a:rPr>
              <a:t>100 </a:t>
            </a:r>
            <a:r>
              <a:rPr lang="en-US" b="1" i="1" dirty="0">
                <a:solidFill>
                  <a:srgbClr val="000000"/>
                </a:solidFill>
              </a:rPr>
              <a:t>teachers. </a:t>
            </a:r>
            <a:endParaRPr lang="pl-PL" b="1" i="1" dirty="0">
              <a:solidFill>
                <a:srgbClr val="000000"/>
              </a:solidFill>
            </a:endParaRPr>
          </a:p>
          <a:p>
            <a:endParaRPr lang="pl-PL" b="1" i="1" dirty="0">
              <a:solidFill>
                <a:srgbClr val="000000"/>
              </a:solidFill>
            </a:endParaRPr>
          </a:p>
          <a:p>
            <a:pPr rtl="0"/>
            <a:endParaRPr lang="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920FA56-5887-4CB2-B93B-2CE8256C4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2" y="727469"/>
            <a:ext cx="1778467" cy="2446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C1CB552-568E-4170-9B73-FF4560282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12" y="2046913"/>
            <a:ext cx="2657755" cy="404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ultimedia online 8">
            <a:hlinkClick r:id="" action="ppaction://media"/>
            <a:extLst>
              <a:ext uri="{FF2B5EF4-FFF2-40B4-BE49-F238E27FC236}">
                <a16:creationId xmlns:a16="http://schemas.microsoft.com/office/drawing/2014/main" id="{D4B68B80-E9B4-42D4-9770-F0B652A9AC19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3633" y="225171"/>
            <a:ext cx="9634567" cy="492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DE84CE2B-456C-4698-8CF7-625211A9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964" y="501004"/>
            <a:ext cx="3020036" cy="203013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Comic Sans MS"/>
              </a:rPr>
              <a:t>School's </a:t>
            </a:r>
            <a:r>
              <a:rPr lang="en-US" sz="2600" kern="1200" dirty="0">
                <a:solidFill>
                  <a:schemeClr val="bg1"/>
                </a:solidFill>
                <a:latin typeface="Comic Sans MS"/>
                <a:cs typeface="Calibri"/>
              </a:rPr>
              <a:t>orchestra</a:t>
            </a:r>
            <a:endParaRPr lang="en-US" sz="2600" dirty="0">
              <a:solidFill>
                <a:schemeClr val="bg1"/>
              </a:solidFill>
              <a:latin typeface="Comic Sans MS"/>
              <a:cs typeface="Calibri"/>
            </a:endParaRPr>
          </a:p>
          <a:p>
            <a:pPr algn="ctr"/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az 11">
            <a:extLst>
              <a:ext uri="{FF2B5EF4-FFF2-40B4-BE49-F238E27FC236}">
                <a16:creationId xmlns:a16="http://schemas.microsoft.com/office/drawing/2014/main" id="{6050C2F0-9F05-4F43-829D-3566FF2A5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57" y="3351750"/>
            <a:ext cx="4024447" cy="2679522"/>
          </a:xfrm>
          <a:prstGeom prst="rect">
            <a:avLst/>
          </a:prstGeom>
        </p:spPr>
      </p:pic>
      <p:pic>
        <p:nvPicPr>
          <p:cNvPr id="9" name="Obraz 15">
            <a:extLst>
              <a:ext uri="{FF2B5EF4-FFF2-40B4-BE49-F238E27FC236}">
                <a16:creationId xmlns:a16="http://schemas.microsoft.com/office/drawing/2014/main" id="{2F137643-A6C2-45DC-89D9-BD1859EBB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287" y="3358340"/>
            <a:ext cx="3628949" cy="2658356"/>
          </a:xfrm>
          <a:prstGeom prst="rect">
            <a:avLst/>
          </a:prstGeom>
        </p:spPr>
      </p:pic>
      <p:pic>
        <p:nvPicPr>
          <p:cNvPr id="10" name="Obraz 21">
            <a:extLst>
              <a:ext uri="{FF2B5EF4-FFF2-40B4-BE49-F238E27FC236}">
                <a16:creationId xmlns:a16="http://schemas.microsoft.com/office/drawing/2014/main" id="{2A0B248E-9923-4FC9-8B1A-552F9C75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092" y="109056"/>
            <a:ext cx="3604630" cy="24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A32AF47F-F836-45BD-BF53-5C3368C6318B}"/>
              </a:ext>
            </a:extLst>
          </p:cNvPr>
          <p:cNvSpPr txBox="1">
            <a:spLocks/>
          </p:cNvSpPr>
          <p:nvPr/>
        </p:nvSpPr>
        <p:spPr>
          <a:xfrm>
            <a:off x="245798" y="133937"/>
            <a:ext cx="2036008" cy="162775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>
                <a:solidFill>
                  <a:schemeClr val="bg1"/>
                </a:solidFill>
              </a:rPr>
              <a:t>SPORT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0B65D746-4B8F-4A9D-A57E-F74B0099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602" y="758664"/>
            <a:ext cx="9372600" cy="1200416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Keeping</a:t>
            </a:r>
            <a:r>
              <a:rPr lang="pl-PL" dirty="0"/>
              <a:t> </a:t>
            </a:r>
            <a:r>
              <a:rPr lang="pl-PL" dirty="0" err="1"/>
              <a:t>fit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one of the most </a:t>
            </a:r>
            <a:r>
              <a:rPr lang="pl-PL" dirty="0" err="1"/>
              <a:t>important</a:t>
            </a:r>
            <a:r>
              <a:rPr lang="pl-PL" dirty="0"/>
              <a:t> </a:t>
            </a:r>
            <a:r>
              <a:rPr lang="pl-PL" dirty="0" err="1"/>
              <a:t>thing</a:t>
            </a:r>
            <a:r>
              <a:rPr lang="pl-PL" dirty="0"/>
              <a:t> in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. </a:t>
            </a:r>
            <a:r>
              <a:rPr lang="pl-PL" dirty="0" err="1"/>
              <a:t>Our</a:t>
            </a:r>
            <a:r>
              <a:rPr lang="pl-PL" dirty="0"/>
              <a:t> PE </a:t>
            </a:r>
            <a:r>
              <a:rPr lang="pl-PL" dirty="0" err="1"/>
              <a:t>teachers</a:t>
            </a:r>
            <a:r>
              <a:rPr lang="pl-PL" dirty="0"/>
              <a:t> </a:t>
            </a:r>
            <a:r>
              <a:rPr lang="pl-PL" dirty="0" err="1"/>
              <a:t>care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</a:t>
            </a:r>
            <a:r>
              <a:rPr lang="pl-PL" dirty="0" err="1"/>
              <a:t>pupils</a:t>
            </a:r>
            <a:r>
              <a:rPr lang="pl-PL" dirty="0"/>
              <a:t>’ </a:t>
            </a:r>
            <a:r>
              <a:rPr lang="pl-PL" dirty="0" err="1"/>
              <a:t>health</a:t>
            </a:r>
            <a:r>
              <a:rPr lang="pl-PL" dirty="0"/>
              <a:t> and </a:t>
            </a:r>
            <a:r>
              <a:rPr lang="pl-PL" dirty="0" err="1"/>
              <a:t>balance</a:t>
            </a:r>
            <a:r>
              <a:rPr lang="pl-PL" dirty="0"/>
              <a:t>.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organise</a:t>
            </a:r>
            <a:r>
              <a:rPr lang="pl-PL" dirty="0"/>
              <a:t> </a:t>
            </a:r>
            <a:r>
              <a:rPr lang="pl-PL" dirty="0" err="1"/>
              <a:t>competiotions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schools</a:t>
            </a:r>
            <a:r>
              <a:rPr lang="pl-PL" dirty="0"/>
              <a:t>. 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D9697B2F-CB0B-47B6-833A-5C9BB2B433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17" y="2371725"/>
            <a:ext cx="4572000" cy="2571750"/>
          </a:xfrm>
        </p:spPr>
      </p:pic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E423AB12-D287-4254-AD8D-AF799342FE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11" y="2371725"/>
            <a:ext cx="3857626" cy="2571750"/>
          </a:xfr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err="1"/>
              <a:t>Keep</a:t>
            </a:r>
            <a:r>
              <a:rPr lang="pl-PL" dirty="0"/>
              <a:t> </a:t>
            </a:r>
            <a:r>
              <a:rPr lang="pl-PL" dirty="0" err="1"/>
              <a:t>balance</a:t>
            </a:r>
            <a:r>
              <a:rPr lang="pl-PL" dirty="0"/>
              <a:t> and </a:t>
            </a:r>
            <a:r>
              <a:rPr lang="pl-PL" dirty="0" err="1"/>
              <a:t>move</a:t>
            </a:r>
            <a:r>
              <a:rPr lang="pl-PL" dirty="0"/>
              <a:t> on</a:t>
            </a:r>
            <a:endParaRPr lang="pl" dirty="0"/>
          </a:p>
        </p:txBody>
      </p:sp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id="{7D0E12EC-6DAA-4E2E-90E0-3C6E600798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667"/>
          <a:stretch>
            <a:fillRect/>
          </a:stretch>
        </p:blipFill>
        <p:spPr>
          <a:xfrm>
            <a:off x="4998195" y="647700"/>
            <a:ext cx="2965491" cy="2045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6B6E2AE-7755-4920-8EDA-4BB69131F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20" y="3048677"/>
            <a:ext cx="2817843" cy="1878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D66BF594-307C-4298-8139-A42C88163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6" y="647700"/>
            <a:ext cx="3067750" cy="2045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94FEAE1C-3CB6-401D-AE1A-3F213DB2A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47443" y="790492"/>
            <a:ext cx="3383953" cy="2255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866549E5-5D23-4AAA-9FF4-5A87902DC5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81" y="3025234"/>
            <a:ext cx="2888172" cy="1925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67831" y="377504"/>
            <a:ext cx="3040820" cy="874943"/>
          </a:xfrm>
        </p:spPr>
        <p:txBody>
          <a:bodyPr rtlCol="0"/>
          <a:lstStyle/>
          <a:p>
            <a:pPr rtl="0"/>
            <a:r>
              <a:rPr lang="pl-PL" dirty="0" err="1"/>
              <a:t>School’s</a:t>
            </a:r>
            <a:r>
              <a:rPr lang="pl-PL" dirty="0"/>
              <a:t> Got Talent</a:t>
            </a:r>
            <a:endParaRPr lang="pl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481303FB-A4F3-44E5-A653-4BADB63541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667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930371B-3B4C-4213-B4E4-99921E315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1445" y="1568741"/>
            <a:ext cx="2743200" cy="3951215"/>
          </a:xfrm>
        </p:spPr>
        <p:txBody>
          <a:bodyPr>
            <a:normAutofit/>
          </a:bodyPr>
          <a:lstStyle/>
          <a:p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in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student </a:t>
            </a:r>
            <a:r>
              <a:rPr lang="pl-PL" dirty="0" err="1"/>
              <a:t>council</a:t>
            </a:r>
            <a:r>
              <a:rPr lang="pl-PL" dirty="0"/>
              <a:t> </a:t>
            </a:r>
            <a:r>
              <a:rPr lang="pl-PL" dirty="0" err="1"/>
              <a:t>organise</a:t>
            </a:r>
            <a:r>
              <a:rPr lang="pl-PL" dirty="0"/>
              <a:t> „</a:t>
            </a:r>
            <a:r>
              <a:rPr lang="pl-PL" dirty="0" err="1"/>
              <a:t>School’s</a:t>
            </a:r>
            <a:r>
              <a:rPr lang="pl-PL" dirty="0"/>
              <a:t> Got Talent”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day</a:t>
            </a:r>
            <a:r>
              <a:rPr lang="pl-PL" dirty="0"/>
              <a:t> </a:t>
            </a:r>
            <a:r>
              <a:rPr lang="pl-PL" dirty="0" err="1"/>
              <a:t>pupils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show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talents</a:t>
            </a:r>
            <a:r>
              <a:rPr lang="pl-PL" dirty="0"/>
              <a:t>.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be, for </a:t>
            </a:r>
            <a:r>
              <a:rPr lang="pl-PL" dirty="0" err="1"/>
              <a:t>example</a:t>
            </a:r>
            <a:r>
              <a:rPr lang="pl-PL" dirty="0"/>
              <a:t>, </a:t>
            </a:r>
            <a:r>
              <a:rPr lang="pl-PL" dirty="0" err="1"/>
              <a:t>singers</a:t>
            </a:r>
            <a:r>
              <a:rPr lang="pl-PL" dirty="0"/>
              <a:t>, </a:t>
            </a:r>
            <a:r>
              <a:rPr lang="pl-PL" dirty="0" err="1"/>
              <a:t>guitar</a:t>
            </a:r>
            <a:r>
              <a:rPr lang="pl-PL" dirty="0"/>
              <a:t> </a:t>
            </a:r>
            <a:r>
              <a:rPr lang="pl-PL" dirty="0" err="1"/>
              <a:t>players</a:t>
            </a:r>
            <a:r>
              <a:rPr lang="pl-PL" dirty="0"/>
              <a:t>, </a:t>
            </a:r>
            <a:r>
              <a:rPr lang="pl-PL" dirty="0" err="1"/>
              <a:t>magicians</a:t>
            </a:r>
            <a:r>
              <a:rPr lang="pl-PL" dirty="0"/>
              <a:t>. </a:t>
            </a:r>
          </a:p>
          <a:p>
            <a:endParaRPr lang="pl-PL" dirty="0"/>
          </a:p>
          <a:p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watch</a:t>
            </a:r>
            <a:r>
              <a:rPr lang="pl-PL" dirty="0"/>
              <a:t> a video from </a:t>
            </a:r>
            <a:r>
              <a:rPr lang="pl-PL" dirty="0" err="1"/>
              <a:t>last</a:t>
            </a:r>
            <a:r>
              <a:rPr lang="pl-PL" dirty="0"/>
              <a:t> </a:t>
            </a:r>
            <a:r>
              <a:rPr lang="pl-PL" dirty="0" err="1"/>
              <a:t>year</a:t>
            </a:r>
            <a:r>
              <a:rPr lang="pl-PL" dirty="0"/>
              <a:t> </a:t>
            </a:r>
            <a:r>
              <a:rPr lang="pl-PL" dirty="0" err="1"/>
              <a:t>School’s</a:t>
            </a:r>
            <a:r>
              <a:rPr lang="pl-PL" dirty="0"/>
              <a:t> Got Talent:</a:t>
            </a:r>
          </a:p>
          <a:p>
            <a:r>
              <a:rPr lang="pl-PL" dirty="0">
                <a:hlinkClick r:id="rId3"/>
              </a:rPr>
              <a:t>https://youtu.be/x2Bt919-QyI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2A77F5F7-AD14-42A6-8EA9-2E9ADF9B32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69" y="3173973"/>
            <a:ext cx="3785344" cy="252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59FD35AC-E3D3-4A74-A1E7-55BF6EAB4E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869" y="3173975"/>
            <a:ext cx="3785343" cy="252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8A95E9CD-3FF4-437E-BE82-B1F7581A4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79" y="400235"/>
            <a:ext cx="3785342" cy="252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CCAB6E7-D082-4143-A2E7-55812A676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65" y="400234"/>
            <a:ext cx="3785345" cy="252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CF3C7-398D-4DB2-8FC7-054B80DD8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latin typeface="Comic Sans MS"/>
                <a:cs typeface="Arial"/>
              </a:rPr>
              <a:t>		</a:t>
            </a:r>
            <a:r>
              <a:rPr lang="en-US" sz="3600" dirty="0">
                <a:latin typeface="Comic Sans MS"/>
                <a:cs typeface="Arial"/>
              </a:rPr>
              <a:t>Logic Game Days</a:t>
            </a: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5A54D3C-68B7-4F36-B64E-4D3EA0039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64" y="2050703"/>
            <a:ext cx="4900613" cy="2756594"/>
          </a:xfrm>
        </p:spPr>
      </p:pic>
      <p:pic>
        <p:nvPicPr>
          <p:cNvPr id="9" name="Obraz 23">
            <a:extLst>
              <a:ext uri="{FF2B5EF4-FFF2-40B4-BE49-F238E27FC236}">
                <a16:creationId xmlns:a16="http://schemas.microsoft.com/office/drawing/2014/main" id="{035D7AAA-B5B6-4AE0-9A8C-3601274D18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81643" y="2050332"/>
            <a:ext cx="4135773" cy="271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2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z bawiącymi się dziećmi (ilustracja w stylu kreskówki, panoramiczna)</Template>
  <TotalTime>125</TotalTime>
  <Words>238</Words>
  <Application>Microsoft Office PowerPoint</Application>
  <PresentationFormat>Panoramiczny</PresentationFormat>
  <Paragraphs>29</Paragraphs>
  <Slides>17</Slides>
  <Notes>3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Calibri</vt:lpstr>
      <vt:lpstr>Comic Sans MS</vt:lpstr>
      <vt:lpstr>Euphemia</vt:lpstr>
      <vt:lpstr>Wingdings</vt:lpstr>
      <vt:lpstr>Bawiące się dzieci 16:9</vt:lpstr>
      <vt:lpstr>Our school</vt:lpstr>
      <vt:lpstr>Our school</vt:lpstr>
      <vt:lpstr>Prezentacja programu PowerPoint</vt:lpstr>
      <vt:lpstr>Prezentacja programu PowerPoint</vt:lpstr>
      <vt:lpstr>Keeping fit is one of the most important thing in our school. Our PE teachers care about pupils’ health and balance. Every year they organise competiotions between schools. </vt:lpstr>
      <vt:lpstr>Keep balance and move on</vt:lpstr>
      <vt:lpstr>School’s Got Talent</vt:lpstr>
      <vt:lpstr>Prezentacja programu PowerPoint</vt:lpstr>
      <vt:lpstr>  Logic Game Days</vt:lpstr>
      <vt:lpstr>School’s Day </vt:lpstr>
      <vt:lpstr>School’s Day </vt:lpstr>
      <vt:lpstr>E-twinning and Erasmus+ projects</vt:lpstr>
      <vt:lpstr>As the language learning and cultural awerness are also very important issues, students have  possiblity to participate in European projects such as E-twinning and Erasmus+ </vt:lpstr>
      <vt:lpstr>Erasmus+ Meeting in Poland</vt:lpstr>
      <vt:lpstr>Erasmus+ groups from Poland</vt:lpstr>
      <vt:lpstr>Prezentacja programu PowerPoint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</dc:title>
  <dc:creator>Jacek Zablocki</dc:creator>
  <cp:lastModifiedBy>Jacek Zablocki</cp:lastModifiedBy>
  <cp:revision>4</cp:revision>
  <dcterms:created xsi:type="dcterms:W3CDTF">2017-12-27T14:20:07Z</dcterms:created>
  <dcterms:modified xsi:type="dcterms:W3CDTF">2017-12-27T17:12:48Z</dcterms:modified>
</cp:coreProperties>
</file>